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953699-81DB-42F4-A8D8-8F3CC476A0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95D4A9-7495-4E1D-8463-5019245FD1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DBBD15-D661-446B-8631-5FF1AA54C7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E1A9F4-9D11-4C01-B383-3A0D570AAF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D9D404B-8090-4829-BC0C-A3E87A22A3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DA73C02-0D66-422D-A9A2-887F60ED11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E000631-4578-4AE3-B00B-714FE95AF7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079F36-1FB4-4BA1-B483-65000441C7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72C6E9-20D8-4870-9892-3BA06B16FC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3CD2A8-D4AC-478D-A0B8-85D9257F36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16F461-5FC2-4A44-9301-17D6FC2A2E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7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8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9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7052133024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340974" y="3721608"/>
            <a:ext cx="232007" cy="23200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679110" y="3729894"/>
            <a:ext cx="215435" cy="215435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000673" y="3738180"/>
            <a:ext cx="198863" cy="198863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293221" y="3746466"/>
            <a:ext cx="182291" cy="182291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581641" y="3754752"/>
            <a:ext cx="165719" cy="16571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区城市管理行政执法局某年工作总结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55726" y="3832004"/>
            <a:ext cx="3032483" cy="2438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5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2023-12-22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137413" y="4300567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12343" y="2059640"/>
            <a:ext cx="2738721" cy="2738721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城市管理执法工作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城市环境卫生管理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城市基础设施建设与管理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城市公共安全管理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工作概述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36190" r="3619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5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7" name="Freeform 7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区城市管理行政执法局某年工作总结，旨在回顾过去一年的工作，总结经验教训，为未来工作提供参考。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提高城市管理水平，维护城市秩序，提升市民生活质量。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背景与目标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t="36" b="3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加强城市管理执法力度，整治城市环境秩序，推进城市基础设施建设，提高市民满意度。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制定城市管理计划和方案，开展城市管理执法活动，加强与相关部门的协作配合，推动城市管理工作的落实。</a:t>
            </a:r>
            <a:endParaRPr lang="en-US" sz="1100"/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工作内容与任务</a:t>
              </a:r>
            </a:p>
          </p:txBody>
        </p:sp>
      </p:grpSp>
      <p:sp>
        <p:nvSpPr>
          <p:cNvPr id="30" name="AutoShape 30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任务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成功整治了一批城市环境秩序问题，提高了市民的生活质量；推进了城市基础设施建设，改善了城市交通状况；加强了与相关部门的协作配合，形成了良好的工作机制。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提升了城市管理水平，增强了市民的获得感和幸福感；为未来城市管理工作提供了有益的参考和借鉴。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3">
            <a:alphaModFix amt="70000"/>
          </a:blip>
          <a:srcRect l="25094" r="2509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3" name="AutoShape 13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工作成果与影响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城市管理执法工作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执法范围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城市管理行政执法局负责维护城市秩序、保障公共安全、维护市容环境等方面的工作。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执法手段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采取巡逻、检查、处罚等多种手段，确保城市管理工作的有效开展。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执法依据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依据相关法律法规和政策文件，对违法行为进行查处和纠正。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执法工作概述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违法行为查处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通过加强巡逻和检查，查处了大量违法行为，包括占道经营、乱倒垃圾、乱停乱放等。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市容环境改善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通过加强市容环境整治，改善了城市面貌，提高了市民的生活质量。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社会治安稳定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通过加强执法力度，维护了社会治安的稳定，保障了市民的安全。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执法工作成果</a:t>
              </a:r>
            </a:p>
          </p:txBody>
        </p:sp>
      </p:grpSp>
      <p:sp>
        <p:nvSpPr>
          <p:cNvPr id="41" name="AutoShape 41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TextBox 45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提高执法人员的素质和能力，加强执法队伍的管理和培训。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加强执法队伍建设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建立健全执法制度，规范执法行为，提高执法的公正性和效率。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完善执法制度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加强对市民的宣传教育，提高市民的法律意识和文明素质。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加强宣传教育</a:t>
            </a:r>
          </a:p>
        </p:txBody>
      </p:sp>
      <p:sp>
        <p:nvSpPr>
          <p:cNvPr id="12" name="AutoShape 12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执法工作改进方向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城市环境卫生管理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6" name="TextBox 6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制定环境卫生管理计划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根据城市发展需要和居民生活需求，制定环境卫生管理计划，明确管理目标、措施和时间表。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0" name="TextBox 10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加强环境卫生宣传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通过宣传教育、公益广告等方式，提高居民的环境卫生意识，倡导文明生活方式。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4" name="TextBox 14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建立环境卫生管理机制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建立环境卫生管理机构，明确各部门职责，加强协调配合，形成工作合力。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环境卫生管理概述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树立城市形象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良好的环境卫生管理有助于树立城市形象，提高城市知名度和美誉度。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提升城市环境卫生水平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通过加强环境卫生管理，城市环境卫生水平得到显著提升，居民生活品质得到改善。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减少环境污染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通过加强环境监测和治理，有效减少环境污染，保护生态环境。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环境卫生管理成果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https://d.book118.com/967052133024006043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2024-09-16T20:36:31.047</cp:lastPrinted>
  <dcterms:created xsi:type="dcterms:W3CDTF">2024-09-16T12:36:31Z</dcterms:created>
  <dcterms:modified xsi:type="dcterms:W3CDTF">2024-09-16T12:36:32Z</dcterms:modified>
</cp:coreProperties>
</file>