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47703-FC7C-4113-B9EF-E402F93D1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17451-7D6D-4A75-A238-085BED40C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7BB6D-EDF8-4C62-B3D2-696A743DC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052A7-A061-4216-8D7B-43CA9AA99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B208BD-8960-41CB-A1CD-B6E215D42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22A7B5-B809-487E-B16F-EA505505C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A79B30-B369-4377-97F2-DB448A494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75A27-FE56-4F08-806C-84A2400FA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18DBB-D75C-40C3-8EDB-A32526F1F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5F40C-B34E-44A3-8BA1-5D7321C1D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48C51-B61C-4865-A67A-3E5AD53FB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53022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《初一上学期家长会》ppt课件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学生情况介绍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学校工作汇报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家长参与与配合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学生代表发言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增进家长对学校和班级工作的了解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6239" r="16239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9385" r="938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4782" r="4782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7336" r="7336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加强家校之间的联系与合作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共同关注孩子的成长与进步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孩子升入初中后的适应情况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新的教育阶段对孩子的挑战与机遇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家长在孩子教育中的重要角色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会议议程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班级情况介绍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班主任介绍班级整体情况和学生表现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家长提问，教师解答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学科教师发言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介绍与会人员及会议目的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各科老师介绍学科特点和教学要求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总结会议内容，感谢家长参与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学生情况介绍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课堂纪律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学生是否遵守课堂纪律，有无迟到、早退、旷课等现象。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学习态度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学生的学习态度是否积极，是否认真完成作业和参与课堂讨论。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学生在团队中是否能与他人合作，共同完成任务。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学生的语文成绩是否稳定，是否存在明显的短板。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语文成绩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学生的数学成绩是否优秀，是否能够灵活运用所学知识解决问题。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数学成绩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学生的英语成绩是否有所提高，口语和听力方面是否需要加强。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英语成绩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学科成绩分析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5" r="17405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008" r="1800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037" r="18037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402" r="17402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学生在课堂上的表现是否积极，是否主动回答问题和参与讨论。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学生是否参加课外活动，是否有兴趣爱好和特长。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课堂参与度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课外活动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课堂参与度与课外活动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学校工作汇报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注重阅读与写作能力培养，强化基础知识巩固。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语文学科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加强逻辑思维训练，提高解决问题能力。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数学学科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注重听说训练，培养语言表达能力。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英语学科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加强实验操作，培养观察与探究能力。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科学学科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1751" r="2175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本学期教学计划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教学改革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根据学生发展需求，设置多样化课程，包括必修课、选修课和拓展课程。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推行“以学生为中心”的教学理念，采用启发式、探究式教学方法，促进学生主动学习。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课程设置与教学改革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https://d.book118.com/967053022023006026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2024-08-31T01:27:39.093</cp:lastPrinted>
  <dcterms:created xsi:type="dcterms:W3CDTF">2024-08-30T17:27:39Z</dcterms:created>
  <dcterms:modified xsi:type="dcterms:W3CDTF">2024-08-30T17:27:41Z</dcterms:modified>
</cp:coreProperties>
</file>