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EC596F-A36D-41E7-8BBE-AF6476E6F8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911243-215B-4C18-87BD-D3A2E7770C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83305E-5504-4F0C-97EB-77D23431F2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3223658-B77B-49EC-AC91-0BA55685AA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7B71A7-08B5-4EA7-BEBB-4A86212978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700F5F-A50C-48CE-9406-2F10827981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DF64978-12E8-47D1-B190-AF8BBA34EDA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CA57CB-DA4C-47C5-9BF1-D4FC51483A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E93EB8-024D-486B-90A1-AE90EBAE63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AFA7E7-3BD7-4B55-B5D3-AA834CB5E1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3EADE5-3A8B-4A34-8749-2D0CD310D2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7055014042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质量管理全面推进质量管理提高产品质量</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质量管理基本概念与原则</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企业内部质量管理体系建设</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供应商选择与评估及持续改进策略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过程控制方法应用及案例分析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产品检验、试验及不合格品处理程序剖析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总结回顾与展望未来发展趋势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6278" b="627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2943" b="22943"/>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800" b="580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提升产品质量</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通过全面质量管理，提升产品的稳定性和一致性，减少缺陷率，提高客户满意度。</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增强企业竞争力</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优质的产品是企业赢得市场的关键，通过质量管理提高产品质量，有助于企业在激烈的市场竞争中脱颖而出。</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促进企业可持续发展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质量管理不仅关注产品本身的质量，还涉及到生产过程中的资源利用、环境保护等方面，有助于企业实现绿色、可持续发展。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质量管理体系建设</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介绍企业质量管理体系的构建情况，包括质量方针、目标、组织结构、职责权限等方面的内容。</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质量控制与改进</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阐述企业在产品设计和生产过程中的质量控制措施，如检验、测试、评审等，以及针对不合格品的处理和改进措施。</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质量保证与监督</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说明企业如何确保产品质量的稳定性和一致性，包括对供应商的管理、生产过程的监控、产品质量的抽检等方面的内容。</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质量文化建设</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介绍企业在培育质量文化方面的举措，如质量意识教育、质量激励机制、质量知识培训等，以及员工对质量文化的认同和践行情况。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质量管理基本概念与原则</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质量是指产品或服务满足规定或潜在需要的特征和特性的总和。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质量定义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包括性能、可靠性、安全性、经济性、时间性等多个方面。</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质量内涵</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质量定义及内涵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质量管理原则</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包括以顾客为关注焦点、领导作用、全员参与、过程方法、管理的系统方法、持续改进、基于事实的决策方法、与供方互利的关系等8项原则。</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质量管理方法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包括PDCA循环、5W1H分析法、因果图、排列图、直方图等。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594" r="25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质量管理原则与方法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全面质量管理思想</a:t>
              </a:r>
            </a:p>
          </p:txBody>
        </p:sp>
      </p:grpSp>
      <p:sp>
        <p:nvSpPr>
          <p:cNvPr id="31" name="TextBox 31"/>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一个组织以质量为中心，以全员参与为基础，目的在于通过让顾客满意和本组织所有成员及社会受益而达到长期成功的管理途径。</a:t>
            </a:r>
          </a:p>
        </p:txBody>
      </p:sp>
      <p:sp>
        <p:nvSpPr>
          <p:cNvPr id="32" name="TextBox 32"/>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全面质量管理特点</a:t>
            </a:r>
          </a:p>
        </p:txBody>
      </p:sp>
      <p:sp>
        <p:nvSpPr>
          <p:cNvPr id="33" name="TextBox 33"/>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具有全面性、全员性、预防性、服务性、科学性等特点。</a:t>
            </a:r>
          </a:p>
        </p:txBody>
      </p:sp>
      <p:sp>
        <p:nvSpPr>
          <p:cNvPr id="34" name="TextBox 34"/>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全面质量管理实施</a:t>
            </a:r>
          </a:p>
        </p:txBody>
      </p:sp>
      <p:sp>
        <p:nvSpPr>
          <p:cNvPr id="35" name="TextBox 35"/>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需要建立完善的质量管理体系，包括质量策划、质量控制、质量保证和质量改进四个方面。同时，要注重过程管理和持续改进，不断提高产品质量和服务水平。</a:t>
            </a:r>
          </a:p>
        </p:txBody>
      </p:sp>
      <p:sp>
        <p:nvSpPr>
          <p:cNvPr id="36" name="TextBox 36"/>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全面质量管理定义</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企业内部质量管理体系建设</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建立跨部门的质量协作机制</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建立跨部门的质量协作机制，加强不同部门之间的沟通与合作，共同推进质量管理工作。</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设立专门的质量管理部门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在企业内部设立专门的质量管理部门，负责全面监督和管理产品质量，确保产品质量符合相关标准和客户要求。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明确各部门的质量职责</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明确企业内部各部门在质量管理中的职责和权限，形成全员参与的质量管理氛围。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组织架构与职责划分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制定完善的质量管理流程，包括从产品设计、原材料采购、生产制造、检验测试到售后服务等各个环节的质量控制和管理。</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制定完善的质量管理流程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建立健全的质量管理制度，包括质量目标设定、质量计划制定、质量成本控制、质量奖惩等方面的规定。</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建立健全的质量管理制度</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根据企业发展和市场变化，持续优化质量管理体系，提高质量管理水平和效率。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持续优化质量管理体系</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流程规范与制度完善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提高员工技能水平</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通过技能培训、岗位练兵等方式，提高员工的专业技能水平，确保员工能够熟练掌握产品生产和质量控制的相关技能。</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建立激励机制促进员工参与</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建立激励机制，鼓励员工积极参与质量管理工作，提出改进意见和建议，促进质量管理体系的持续改进和完善。</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加强员工质量意识培训</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通过定期开展质量意识培训，提高员工对产品质量的认识和重视程度，增强全员质量管理意识。</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培训教育与能力提升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供应商选择与评估及持续改进策略</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供应商选择标准与流程优化</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供应商选择标准</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制定全面、客观的供应商选择标准，包括价格、质量、交货期、服务、技术能力等，确保选定的供应商能够满足企业的需求。</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流程优化</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通过简化流程、提高透明度、加强沟通等方式，优化供应商选择流程，提高决策效率和准确性。</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https://d.book118.com/967055014042006040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2024-09-12T14:15:22.409</cp:lastPrinted>
  <dcterms:created xsi:type="dcterms:W3CDTF">2024-09-12T06:15:22Z</dcterms:created>
  <dcterms:modified xsi:type="dcterms:W3CDTF">2024-09-12T06:15:24Z</dcterms:modified>
</cp:coreProperties>
</file>