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8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3B3A1-BC28-41B3-BEC2-7F0636B1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326D1-68BB-4095-BB81-C5D90A54D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955D8-9FD1-4722-8678-A81D3F2A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CA444-3873-4312-A114-4CEB33B9F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A81C4-D5BF-4A10-A38D-8D4646FB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ED24E-D557-4E12-89A0-64E16DBF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07529-C8EB-4AA0-B730-D05359FF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4EA18-BB97-4249-86C9-6F8ACAD78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1698D-9BF0-41C1-AADE-871D1E93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AD033-9ABB-42CE-B4D6-C16EB4A6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75796-65B9-4093-B535-6D9BBFAAB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871" r:id="rId2"/>
    <p:sldLayoutId id="2147508872" r:id="rId3"/>
    <p:sldLayoutId id="2147508873" r:id="rId4"/>
    <p:sldLayoutId id="2147508874" r:id="rId5"/>
    <p:sldLayoutId id="2147508875" r:id="rId6"/>
    <p:sldLayoutId id="2147508876" r:id="rId7"/>
    <p:sldLayoutId id="2147508877" r:id="rId8"/>
    <p:sldLayoutId id="2147508878" r:id="rId9"/>
    <p:sldLayoutId id="2147508879" r:id="rId10"/>
    <p:sldLayoutId id="21475088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5510403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电气仪控工程师2023年度总结及下一年计划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2023年度工作总结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专业知识学习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团队合作和沟通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个人品质和职业发展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下一年工作计划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2023年度工作总结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完成了多个重要项目的电气仪控技术支持和服务工作，获得了客户的好评。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完成了电气仪控系统的设计和安装工作，确保了系统的稳定运行。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参与了多个自动化控制系统的调试和优化工作，提高了生产效率。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参与了公司内部培训和技能提升计划，提高了自己的专业能力和技术水平。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设备故障频繁：通过定期维护和检查，减少设备故障发生率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控制系统不稳定：优化控制算法，提高系统稳定性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人员技能不足：开展培训和技能提升计划，提高员工技能水平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安全隐患排查不彻底：建立安全隐患排查制度，定期开展安全检查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取得的成绩和收获</a:t>
            </a:r>
            <a:endParaRPr lang="zh-CN" altLang="en-US"/>
          </a:p>
        </p:txBody>
      </p:sp>
      <p:sp>
        <p:nvSpPr>
          <p:cNvPr id="10491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完成了多个电气仪控项目，提高了公司的生产效率和产品质量。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参与了多个新产品的研发和试制，为公司开拓了新的市场和业务领域。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在工作中不断学习和提升自己的技能水平，获得了多项专业证书和技能认证。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积极参与团队合作和交流，提高了自己的沟通和协作能力，为公司创造更多的价值。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存在的不足和反思</a:t>
            </a:r>
            <a:endParaRPr lang="zh-CN" altLang="en-US"/>
          </a:p>
        </p:txBody>
      </p:sp>
      <p:sp>
        <p:nvSpPr>
          <p:cNvPr id="104915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技能提升：需要进一步加强专业知识和技能的学习，提高工作效率和质量。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沟通协作：需要更好地与团队成员沟通协作，加强团队凝聚力和合作精神。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时间管理：需要更加合理地安排时间，提高工作效率和时间利用率。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创新能力：需要更加注重创新思维和创新能力的培养，提高个人和团队的竞争力。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专业知识学习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学习的新知识和技能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掌握了电气仪控系统的基本原理和设计规范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学会了使用先进的电气仪控软件进行系统设计和模拟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掌握了电气仪控系统的安装、调试和维护技能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了解了电气仪控领域的新技术和发展趋势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对现有知识的深化理解</a:t>
            </a:r>
            <a:endParaRPr lang="zh-CN" altLang="en-US"/>
          </a:p>
        </p:txBody>
      </p:sp>
      <p:sp>
        <p:nvSpPr>
          <p:cNvPr id="10493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深入学习电气仪控相关原理和技术，提高理论水平。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结合实际工作，不断实践和总结经验，提高解决问题的能力。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参加专业培训和学术交流活动，拓宽视野。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掌握最新行业标准和规范，了解前沿技术动态。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参加的培训和交流活动</a:t>
            </a:r>
            <a:endParaRPr lang="zh-CN" altLang="en-US"/>
          </a:p>
        </p:txBody>
      </p:sp>
      <p:sp>
        <p:nvSpPr>
          <p:cNvPr id="10494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参加了电气仪控工程师专业培训，提高了自己的专业技能和知识水平。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参加了行业内的技术交流会议，与同行交流了最新的技术动态和趋势。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参加了企业内部组织的培训和交流活动，学习了公司的新产品和技术。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参加了行业内的学术研讨会，深入了解了电气仪控工程领域的前沿技术和研究进展。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知识应用的实践经验</a:t>
            </a:r>
            <a:endParaRPr lang="zh-CN" altLang="en-US"/>
          </a:p>
        </p:txBody>
      </p:sp>
      <p:sp>
        <p:nvSpPr>
          <p:cNvPr id="10494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熟练掌握电气仪控专业知识，能够解决现场问题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参与多个工程项目，积累了丰富的实践经验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在实践中不断学习新知识，提高自己的技能水平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与团队成员分享经验，共同成长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5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与团队成员的合作经历</a:t>
            </a:r>
            <a:endParaRPr lang="zh-CN" altLang="en-US"/>
          </a:p>
        </p:txBody>
      </p:sp>
      <p:sp>
        <p:nvSpPr>
          <p:cNvPr id="10496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及时沟通交流，解决工作中的问题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共同完成项目任务，提高工作效率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互相支持，共同成长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定期组织团队活动，增强团队凝聚力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https://d.book118.com/967055104033006033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电气仪控工程师2023年度总结及下一年计划</vt:lpstr>
      <vt:lpstr>目录</vt:lpstr>
      <vt:lpstr>2023年度工作总结</vt:lpstr>
      <vt:lpstr>完成的项目和任务</vt:lpstr>
      <vt:lpstr>遇到的问题和解决方案</vt:lpstr>
      <vt:lpstr>取得的成绩和收获</vt:lpstr>
      <vt:lpstr>存在的不足和反思</vt:lpstr>
      <vt:lpstr>专业知识学习</vt:lpstr>
      <vt:lpstr>学习的新知识和技能</vt:lpstr>
      <vt:lpstr>对现有知识的深化理解</vt:lpstr>
      <vt:lpstr>参加的培训和交流活动</vt:lpstr>
      <vt:lpstr>知识应用的实践经验</vt:lpstr>
      <vt:lpstr>团队合作和沟通</vt:lpstr>
      <vt:lpstr>与团队成员的合作经历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2024-09-06T11:14:04.671</cp:lastPrinted>
  <dcterms:created xsi:type="dcterms:W3CDTF">2024-09-06T03:14:04Z</dcterms:created>
  <dcterms:modified xsi:type="dcterms:W3CDTF">2024-09-06T03:14:06Z</dcterms:modified>
</cp:coreProperties>
</file>