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ECFA88-D8F8-435E-87BE-2867E8B13D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DEF50F-B9CF-4303-A9AA-4854450B0C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0DF43F-FBE4-4731-ADA2-B5C82D309D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F2F0DC-E5D3-4915-B373-7859B01605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9F35204-02AE-42FE-9A74-D025616AB7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F9F0E8F-673F-4FD8-B9D4-07B244F973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3C28FB3-DD0C-4C70-B7A0-809140DD5E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75956E-A5CF-4EC2-8930-2FC110CB7D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090437-A5F0-47B0-B8E3-81E0F1BE85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483CFD-030B-4A45-A76E-F33CD2E9AB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5CE265-A473-48B5-AA5F-72D5A05DE8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705513300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1826" y="1169431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LTE网络概述及原理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3429000"/>
            <a:ext cx="6934200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30783" y="3943350"/>
            <a:ext cx="6934200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366247" y="1450250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LTE网络基本概念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LTE网络架构与组成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LTE网络关键技术原理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LTE网络性能指标评估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LTE网络部署与运营策略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LTE网络演进方向及挑战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80845" y="1857940"/>
            <a:ext cx="26117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13810" y="2892743"/>
            <a:ext cx="4606596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4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CONTENT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LTE网络基本概念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LTE网络定义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长期演进（LTE）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LTE是Long Term Evolution的缩写，意为长期演进，是3GPP组织制定的全球通用标准，用于改进和升级现有3G无线通信技术。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4G技术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LTE通常被称为4G技术，因为它提供了比3G更快的数据传输速度和更高的网络容量。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735871" y="4184207"/>
            <a:ext cx="2692926" cy="101771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flipH="1">
            <a:off x="4749975" y="1385888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96005" y="2522220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749975" y="3648265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096005" y="4778693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发展历程及现状</a:t>
              </a:r>
            </a:p>
          </p:txBody>
        </p:sp>
      </p:grpSp>
      <p:sp>
        <p:nvSpPr>
          <p:cNvPr id="29" name="TextBox 29"/>
          <p:cNvSpPr txBox="1"/>
          <p:nvPr/>
        </p:nvSpPr>
        <p:spPr>
          <a:xfrm>
            <a:off x="1354979" y="1014104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早期研发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463704" y="1448856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LTE的早期研发始于2004年，当时3GPP组织开始研究新的无线通信技术标准。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354979" y="364826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商用部署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1463704" y="4083018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自2009年起，全球各地的运营商开始陆续部署LTE商用网络，推动了4G时代的到来。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442035" y="1993420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标准制定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550760" y="2428173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经过多年的研究和讨论，3GPP于2008年完成了LTE的第一个标准版本——Release 8。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496398" y="4406909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605123" y="4841661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目前，LTE已成为全球主流的移动通信技术，覆盖了广泛的地区和用户群体，为各种智能设备和物联网应用提供了强大的支持。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与3G相比，LTE提供了更高的数据传输速度、更低的延迟和更高的网络容量，使得用户可以更加流畅地观看高清视频、进行实时通信等。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与3G比较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5G相比，LTE在数据传输速度、网络容量和延迟等方面稍逊一筹。然而，由于5G网络建设仍处于初级阶段，LTE仍将在未来一段时间内继续发挥重要作用。同时，5G与LTE在很多方面也具有互补性，二者将共同推动移动通信技术的发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与5G比较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与其他移动通信技术比较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LTE网络架构与组成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949" r="16949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285808" y="1193510"/>
            <a:ext cx="612423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EPC（Evolved Packet Core）：演进分组核心网，负责用户签约数据存储、移动性管理和数据交换等网络功能。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805461" y="2932299"/>
            <a:ext cx="612423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E-UTRAN（Evolved Universal Terrestrial Radio Access Network）：演进型通用陆地无线接入网，由eNodeB（基站）组成，负责无线资源管理、无线接入控制等。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2841924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62139" y="4671088"/>
            <a:ext cx="612423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UE（User Equipment）：用户设备，包括手机、平板电脑等终端设备。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总体架构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核心网架构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27" name="Freeform 27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1" name="AutoShape 31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2" name="Group 32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33" name="Freeform 33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MME（Mobility Management Entity）：移动性管理实体，负责用户移动性管理、信令处理等功能。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S-GW（Serving Gateway）：服务网关，负责用户数据包的路由和转发。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P-GW（PDN Gateway）：分组数据网网关，负责用户数据包与外部网络的接口。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HSS（Home Subscriber Server）：归属用户服务器，负责存储用户签约数据。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基站，负责无线信号的收发、无线资源管理、无线接入控制等功能。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eNodeB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eNodeB之间的接口，用于基站间的通信和协作。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X2接口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eNodeB与EPC之间的接口，用于传输控制信令和用户数据。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S1接口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接入网架构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HSS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存储用户的签约数据，包括用户身份信息、业务信息、位置信息等。同时提供与其他网络实体的接口，实现用户数据的共享和同步。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MME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负责用户的移动性管理，包括位置更新、越区切换等。同时处理与安全性相关的功能，如鉴权、加密等。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S-GW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作为LTE网络内用户数据包的锚点，负责数据包的路由和转发。同时提供与P-GW之间的接口，实现与外部网络的连接。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P-GW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作为LTE网络与外部网络的接口，负责用户数据包的路由和转发。同时提供网络地址转换（NAT）、防火墙等功能。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关键网元功能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LTE网络关键技术原理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7500" r="27500"/>
          <a:stretch>
            <a:fillRect/>
          </a:stretch>
        </p:blipFill>
        <p:spPr>
          <a:xfrm>
            <a:off x="161995" y="1165346"/>
            <a:ext cx="4300143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正交频分复用（OFDM）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OFDM是一种多载波调制技术，它将高速数据流分配到多个正交子载波上进行并行传输，每个子载波上的数据符号采用相移键控（PSK）或正交幅度调制（QAM）等方式进行调制。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循环前缀（CP）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在OFDM符号前插入循环前缀，可以消除多径传播引起的符号间干扰（ISI），同时保持子载波间的正交性。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频域均衡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通过简单的频域均衡算法，可以有效地消除信道频率选择性衰落对系统性能的影响。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OFDM技术原理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MIMO技术利用多天线进行空间复用或分集，可以在不增加带宽和发射功率的情况下，成倍地提高系统容量和可靠性。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多输入多输出（MIMO）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在发射端使用多个天线同时发送不同的数据流，接收端使用多个天线接收并分离这些数据流，从而实现高速数据传输。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空间复用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在发射端使用多个天线发送相同的数据流，接收端使用多个天线接收并合并这些数据流，从而提高接收信号的信噪比和可靠性。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空间分集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MIMO技术原理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https://d.book118.com/967055133006006035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3283D"/>
      </a:dk1>
      <a:lt1>
        <a:srgbClr val="F4F7FF"/>
      </a:lt1>
      <a:dk2>
        <a:srgbClr val="36324A"/>
      </a:dk2>
      <a:lt2>
        <a:srgbClr val="FFFFFF"/>
      </a:lt2>
      <a:accent1>
        <a:srgbClr val="485077"/>
      </a:accent1>
      <a:accent2>
        <a:srgbClr val="6382AD"/>
      </a:accent2>
      <a:accent3>
        <a:srgbClr val="757294"/>
      </a:accent3>
      <a:accent4>
        <a:srgbClr val="93AFCE"/>
      </a:accent4>
      <a:accent5>
        <a:srgbClr val="7186AF"/>
      </a:accent5>
      <a:accent6>
        <a:srgbClr val="AD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1">
      <vt:lpstr>Arial</vt:lpstr>
      <vt:lpstr>Calibri</vt:lpstr>
      <vt:lpstr>STSong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2024-09-09T06:04:26.183</cp:lastPrinted>
  <dcterms:created xsi:type="dcterms:W3CDTF">2024-09-08T22:04:26Z</dcterms:created>
  <dcterms:modified xsi:type="dcterms:W3CDTF">2024-09-08T22:04:28Z</dcterms:modified>
</cp:coreProperties>
</file>