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A84CF-3962-4A91-806E-93C97372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58557-FAFF-4F43-8135-5C7BA4E4D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202D4-0B41-4345-A56E-533C36591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BFDE1-0BEB-484A-BEA1-CAD3672D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D30F7-AD59-4344-9DE5-85ED63E9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6B8A4-6C98-4CC6-9AFA-DFAFC018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89C09-FADB-4661-A23A-A0272F4F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9C758-89E9-4ED0-A310-1CEF7AB78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F5242-D1DC-4D3B-B181-9B837F28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7A9A6-330F-4E72-AF67-FF70C690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9BC3D-499B-49E1-B192-F98A6A38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0042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外科专科护理培训课件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外科护理的基本技能与知识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外科护理的未来发展与挑战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45" b="20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外科护理是护理学的一个重要分支，主要针对外科疾病患者提供专业的护理服务，包括病情观察、疼痛管理、康复指导等方面。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外科护理涉及的疾病种类繁多，护理技能要求高，需要护士具备丰富的专业知识和实践经验，能够应对各种复杂的病情和紧急状况。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外科护理的目标是促进患者的康复，通过专业的护理操作和指导，帮助患者尽快恢复身体健康。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有效的外科护理能够提高治疗效果，减少并发症的发生，缩短患者的住院时间，降低医疗成本。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外科护理不仅关注患者的身体健康，还关注其心理和社会需求，通过全面的护理服务提高患者的生活质量。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外科护理起源于古代，随着医学的发展和进步，外科护理逐渐发展成为一个专业的领域。在近代，随着医学技术的不断创新和发展，外科护理的水平和要求也不断提高。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外科护理将朝着更加专业化和规范化的方向发展，护士需要不断学习和更新知识，提高专业技能和服务水平，以适应不断变化的医疗需求。同时，随着科技的发展，智能化、信息化等新技术将在外科护理领域得到广泛应用，为患者提供更加高效、便捷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外科护理的基本技能与知识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外科护理的基本技能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掌握伤口清洗、换药、包扎等基本技能，能够正确处理各类伤口。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了解疼痛产生机制，掌握疼痛评估和缓解方法，为患者提供有效的疼痛护理。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熟悉各种引流管的放置、护理和拔除，确保引流管通畅，预防感染。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根据患者情况，指导患者进行适当的康复训练，促进术后恢复。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手术前后护理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外科护理的基本知识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334" r="143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412" r="1941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了解常见外科疾病的病因、临床表现和治疗原则，为患者提供有针对性的护理。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掌握手术前后的护理要点，包括术前准备、术后观察和康复指导等。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了解营养与康复在外科疾病治疗中的作用，指导患者合理饮食和康复训练。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熟悉常用药物的种类、作用机制和使用方法，确保患者正确用药。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知情同意与告知义务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外科护理的伦理与法律责任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尊重患者的隐私权，保守患者秘密，维护患者尊严。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向患者充分说明病情、治疗方案和护理措施，尊重患者的知情同意权。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遵守医疗规范和法律法规，确保医疗安全和质量。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熟悉医疗事故处理流程，及时报告并妥善处理医疗事故。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https://d.book118.com/967060042114006031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2024-09-03T22:17:32.645</cp:lastPrinted>
  <dcterms:created xsi:type="dcterms:W3CDTF">2024-09-03T14:17:32Z</dcterms:created>
  <dcterms:modified xsi:type="dcterms:W3CDTF">2024-09-03T14:17:34Z</dcterms:modified>
</cp:coreProperties>
</file>