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731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41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F1DE08-A3D1-487C-96AA-14DFBCBDD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23EC7-346D-4755-A90D-5D084E455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41859-EADB-447A-86DD-5CC1619E2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B0DFB8-2B2A-4603-A03B-0CD69CB6F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DB146D-6461-4802-A2E8-DD3853150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12F330-685F-4457-86E0-403B7E7F2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83C355-83CB-4A61-9099-162992779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1A342B-E04B-48DB-9E40-E955D59E1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CBDD92-06DA-44DC-B15A-25B925C1C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623A5-3041-4605-9F40-62E98677E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2871A-B428-4992-A261-BCB34E513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721" r:id="rId2"/>
    <p:sldLayoutId id="2147489722" r:id="rId3"/>
    <p:sldLayoutId id="2147489723" r:id="rId4"/>
    <p:sldLayoutId id="2147489724" r:id="rId5"/>
    <p:sldLayoutId id="2147489725" r:id="rId6"/>
    <p:sldLayoutId id="2147489726" r:id="rId7"/>
    <p:sldLayoutId id="2147489727" r:id="rId8"/>
    <p:sldLayoutId id="2147489728" r:id="rId9"/>
    <p:sldLayoutId id="2147489729" r:id="rId10"/>
    <p:sldLayoutId id="214748973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060146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/>
          <a:p>
            <a:r>
              <a:rPr lang="zh-CN" altLang="en-US"/>
              <a:t>年度品牌推广活动总结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活动概览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活动内容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活动效果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问题与改进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未来规划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https://d.book118.com/967060146114006032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思源黑体 CN Normal</vt:lpstr>
      <vt:lpstr>Office Theme</vt:lpstr>
      <vt:lpstr>年度品牌推广活动总结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2024-09-05T11:47:46.042</cp:lastPrinted>
  <dcterms:created xsi:type="dcterms:W3CDTF">2024-09-05T03:47:46Z</dcterms:created>
  <dcterms:modified xsi:type="dcterms:W3CDTF">2024-09-05T03:47:48Z</dcterms:modified>
</cp:coreProperties>
</file>