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5CB6A-C2DD-4EA6-B4B3-817AC7F7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33821-14A4-4693-9ABB-A36F59E0B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81470-02BB-406B-A9A8-808193425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527E9-30C0-48BA-AE16-2303E603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A0F11-BE91-4F7E-8AA0-5E4DFD2E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FAE28-850B-4A94-A857-5710464D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15BCE-85F7-402A-8853-348DB7DB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02E5E-24A4-4A74-BB3A-E708B0E9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F0AAD-9D59-4B60-BA2C-B9374FB00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46826-17A9-414E-87BA-4D8E5836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BE37-D053-4DC7-82B0-B66C25B9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1155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医药行业2024年生产及制度现状研究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医药行业生产现状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医药行业制度现状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医药行业生产及制度存在的问题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国内外医药行业生产及制度比较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医药行业生产及制度发展趋势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随着全球人口老龄化和健康意识的提高，医药行业需求不断增长，市场规模持续扩大。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生产技术不断创新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医药制造技术在不断进步，如基因编辑、细胞疗法等新兴技术为医药行业发展带来新的动力。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各国政府对医药行业的监管不断加强，政策法规的完善有助于行业健康有序发展。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本研究将涵盖医药行业的生产、研发、销售等各个环节，重点关注2024年的生产技术和制度现状。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采用文献综述、专家访谈、实地考察等多种研究方法，收集和分析相关数据和信息。同时，结合定量和定性分析方法，对研究结果进行深入剖析和解读。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医药行业生产现状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医药行业生产规模持续扩大，总产值和销售额逐年增长。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生产企业数量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医药生产企业数量稳步增加，但行业集中度逐渐提高。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医药行业整体产能利用率较高，但部分细分领域存在产能过剩现象。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总体生产情况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化学药品生产占据主导地位，但受到环保政策和原料成本等因素影响，部分品种生产受限。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化学药品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中药生产保持平稳增长，但受到中药材价格波动和市场需求变化等因素影响。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生物制品生产快速发展，尤其是疫苗、抗体药物等领域取得显著进展。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各类药品生产情况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医药生产技术不断创新，如连续制造、智能制造等技术在行业内得到广泛应用。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医药生产设备不断升级，自动化、智能化水平提高，提高了生产效率和产品质量。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医药生产企业加强环保和安全投入，推动绿色生产，降低污染排放和事故风险。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医药行业制度现状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建立国家、省、市三级药品监管体系，对药品生产、流通、使用等各环节实施全面监管。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药品审批制度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实施严格的药品审批制度，确保新药上市前经过充分的安全性和有效性评估。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药品生产质量管理规范（GMP）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强制实施GMP认证，确保药品生产过程符合质量标准。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药品监管制度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覆盖城乡居民的基本医疗保险制度，保障民众基本医疗需求。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基本医疗保险制度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制定医保药品目录，明确医保支付范围和支付标准。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医保目录管理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推进医保支付方式改革，实行总额预付、按病种付费等多元化支付方式。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医保支付方式改革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药品价格形成机制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医药价格管理制度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建立以市场为主导的药品价格形成机制，政府通过制定政策引导市场价格合理形成。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药品价格监管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实施药品价格监管，防止药品价格异常波动，保障民众用药负担合理。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推进医药价格信息公开透明，方便民众查询和监督。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医药价格信息公开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医药行业生产及制度存在的问题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部分医药企业存在盲目扩张、重复建设等问题，导致产能过剩；同时，一些关键药品和医疗器械的生产能力又不足，难以满足市场需求。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产能过剩与不足并存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部分医药企业生产工艺落后，设备陈旧，导致产品质量不稳定、生产效率低下。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受环保、安全等因素影响，部分原料药生产企业关停或减产，导致原料药供应不足，影响药品生产。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原料药供应不足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生产环节存在的问题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https://d.book118.com/967061155152006031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2024-09-04T08:11:22.600</cp:lastPrinted>
  <dcterms:created xsi:type="dcterms:W3CDTF">2024-09-04T00:11:22Z</dcterms:created>
  <dcterms:modified xsi:type="dcterms:W3CDTF">2024-09-04T00:11:24Z</dcterms:modified>
</cp:coreProperties>
</file>