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E2DCA-6178-4A6D-B53B-78FFDD61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14933-6FCF-4EB8-8790-FBCB281A2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3A414-DD13-41FC-BEFB-D90F4211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72F08-5FD0-42C9-9B35-B3B2E2DB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90C2C7-6BCD-4004-9107-C729FCB4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2042E-F3A1-4D9B-A98B-A2BBFF8E4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4F79C-08AA-4597-AED8-1B6AB848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6DC1A-708B-4524-9FC9-576BEEEA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D22BB-F6A2-4DB1-BB89-2F91D442F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4AA82-1229-4613-81DE-68CDD0293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9DA89-C4A0-4798-B410-F54323B3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63054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通过安全教育，使人们充分认识到安全的重要性，增强安全意识，形成安全行为习惯。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普及安全知识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通过传授安全知识，使人们了解危险源、危险因素和防范措施，提高自我防范能力。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通过实践训练，使人们掌握基本的安全技能和应急处置能力，降低事故发生的概率和损失。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包括企业员工、学校师生、社区居民等各类人群，针对不同对象制定相应的安全教育内容。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涵盖消防安全、交通安全、生产安全、网络安全等多个领域，结合实际情况进行针对性教育。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安全教育的对象和内容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包括集中授课、专题讲座、案例分析、实践操作等多种形式，以满足不同人群的需求。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运用多媒体技术、虚拟现实技术、网络学习平台等现代化教学手段，提高教学效果和参与度。同时，结合传统教学手段如挂图、模型等，使安全教育更加生动形象。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安全教育的形式和手段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具备安全意识能有效预防和避免危险，保护个人生命和财产安全。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保障个人安全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安全意识有助于减少事故和犯罪行为，维护社会的和谐与稳定。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安全意识可以降低生产事故率，保障生产顺利进行，从而促进经济发展。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安全意识是指对安全问题的认知和重视程度，包括危险预知、安全防范、应急处理等方面。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安全意识的外延涉及到各个领域的安全问题，如交通安全、消防安全、网络安全等。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安全意识的内涵和外延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社会宣传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个人自学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安全意识的培养途径和方法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家庭是孩子成长的第一个课堂，家长应该从小培养孩子的安全意识，教育孩子遵守安全规则。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政府和社会组织应加强安全宣传，普及安全知识，提高公众的安全意识。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学校应将安全教育纳入课程体系，通过课堂教学、实践活动等方式培养学生的安全意识。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个人应主动学习安全知识，关注安全动态，不断提高自身的安全意识。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437" b="34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包括防火、防盗、防骗、防抢等方面的知识，帮助人们提高自我防范意识和能力。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包括交通规则、交通标志、交通信号等方面的知识，帮助人们遵守交通规则，减少交通事故的发生。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包括网络诈骗、网络攻击、网络隐私保护等方面的知识，帮助人们安全使用网络，避免网络风险。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网络安全知识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包括急救常识、自然灾害应对、突发事件处置等方面的知识，帮助人们在紧急情况下正确应对，减少损失。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紧急救援知识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安全宣传资料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网络安全教育平台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实践演练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安全知识的获取途径和方法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2770" r="2277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通过学校、社区、企事业单位等组织的安全教育课程，系统学习安全知识。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通过阅读安全宣传资料、手册、海报等，了解安全知识和相关法规。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通过网络安全教育平台，学习网络安全知识和技能，提高网络安全意识。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通过模拟演练、应急演练等方式，将安全知识转化为实际操作能力。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https://d.book118.com/967063054011006035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2024-09-09T06:55:07.354</cp:lastPrinted>
  <dcterms:created xsi:type="dcterms:W3CDTF">2024-09-08T22:55:07Z</dcterms:created>
  <dcterms:modified xsi:type="dcterms:W3CDTF">2024-09-08T22:55:09Z</dcterms:modified>
</cp:coreProperties>
</file>