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3F58A-47EF-42C0-83D4-5B18FF48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B528-84C7-4874-9FBE-007E5E9CF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E580-F44E-4654-A4DE-72B954AD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01707-97BB-4651-B438-111FFA01A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CD268-70E4-4356-A62F-821BAA54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DBBCC-39D1-4A61-BAFE-8D22AD1F1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BCCAC-25C4-457F-89B5-8B65742A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4D693-EE6D-4051-8250-0761B9DD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D2FA3-B764-4A17-BEF9-9497DC136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9FA20-E179-4D13-8676-E3D10FD30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BC677-6B60-493A-9EA4-3CFD0DB9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23" r:id="rId2"/>
    <p:sldLayoutId id="2147489224" r:id="rId3"/>
    <p:sldLayoutId id="2147489225" r:id="rId4"/>
    <p:sldLayoutId id="2147489226" r:id="rId5"/>
    <p:sldLayoutId id="2147489227" r:id="rId6"/>
    <p:sldLayoutId id="2147489228" r:id="rId7"/>
    <p:sldLayoutId id="2147489229" r:id="rId8"/>
    <p:sldLayoutId id="2147489230" r:id="rId9"/>
    <p:sldLayoutId id="2147489231" r:id="rId10"/>
    <p:sldLayoutId id="21474892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2.xml" /><Relationship Id="rId21" Type="http://schemas.openxmlformats.org/officeDocument/2006/relationships/tags" Target="../tags/tag93.xml" /><Relationship Id="rId22" Type="http://schemas.openxmlformats.org/officeDocument/2006/relationships/tags" Target="../tags/tag94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64142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因式分解复习课下学期北师大版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1178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300486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293035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因式分解的概念和意义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039794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032343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因式分解的基本步骤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677910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677165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因式分解的注意事项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077914" y="3368114"/>
            <a:ext cx="23063" cy="687048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17222" y="3368114"/>
            <a:ext cx="23063" cy="687048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556530" y="3368114"/>
            <a:ext cx="23063" cy="687048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8518410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8510959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因式分解的常见题型及解题方法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95838" y="3368114"/>
            <a:ext cx="23063" cy="687048"/>
          </a:xfrm>
          <a:prstGeom prst="rect">
            <a:avLst/>
          </a:prstGeom>
        </p:spPr>
      </p:pic>
      <p:sp>
        <p:nvSpPr>
          <p:cNvPr id="1048822" name="序号"/>
          <p:cNvSpPr txBox="1"/>
          <p:nvPr>
            <p:custDataLst>
              <p:tags r:id="rId19"/>
            </p:custDataLst>
          </p:nvPr>
        </p:nvSpPr>
        <p:spPr>
          <a:xfrm>
            <a:off x="10257722" y="2709196"/>
            <a:ext cx="1090531" cy="75543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48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20"/>
            </p:custDataLst>
          </p:nvPr>
        </p:nvSpPr>
        <p:spPr>
          <a:xfrm>
            <a:off x="10250271" y="3552345"/>
            <a:ext cx="1433729" cy="116787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因式分解的易错题型解析</a:t>
            </a:r>
            <a:endParaRPr lang="zh-CN" altLang="en-US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3" name="图片 19" descr="C:/Users/kingsoft/AppData/Local/Temp/fig2wpp/@png2x_Line 3 (Stroke)_#color-2083&amp;11021.png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035146" y="3368114"/>
            <a:ext cx="23063" cy="687048"/>
          </a:xfrm>
          <a:prstGeom prst="rect">
            <a:avLst/>
          </a:prstGeom>
        </p:spPr>
      </p:pic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因式分解的概念和意义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因式分解的定义</a:t>
            </a:r>
            <a:endParaRPr lang="zh-CN" altLang="en-US"/>
          </a:p>
        </p:txBody>
      </p:sp>
      <p:sp>
        <p:nvSpPr>
          <p:cNvPr id="104896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因式分解：将多项式分解为几个因式的乘积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因式分解的意义：简化计算、便于理解和记忆、提高解题效率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因式分解的步骤：寻找公因式、提取公因式、应用公式等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因式：多项式中的每个因式都是单项式或几个单项式的乘积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因式分解的意义</a:t>
            </a:r>
            <a:endParaRPr lang="zh-CN" altLang="en-US"/>
          </a:p>
        </p:txBody>
      </p:sp>
      <p:sp>
        <p:nvSpPr>
          <p:cNvPr id="10490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简化计算：通过因式分解，可以将复杂的多项式简化为简单的形式，便于计算和求解。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揭示规律：因式分解可以帮助我们理解和揭示数学中的规律和结构，例如对称性、周期性等。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解决问题：因式分解是解决某些数学问题的重要工具，例如解方程、求最值等。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提高思维能力：因式分解需要运用逻辑推理、抽象思维等能力，有助于提高学生的思维能力和问题解决能力。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因式分解的方法</a:t>
            </a:r>
            <a:endParaRPr lang="zh-CN" altLang="en-US"/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提取公因式法：找出多项式中的公因式，将其提取出来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公式法：利用公式进行因式分解，如平方差公式、完全平方公式等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分组分解法：将多项式分组，分别进行因式分解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十字相乘法：适用于二次三项式，通过十字相乘得到因式分解的结果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因式分解的应用</a:t>
            </a:r>
            <a:endParaRPr lang="zh-CN" altLang="en-US"/>
          </a:p>
        </p:txBody>
      </p:sp>
      <p:sp>
        <p:nvSpPr>
          <p:cNvPr id="104914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解方程：通过因式分解，可以将复杂的方程转化为简单的方程，从而更容易求解。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求值：通过因式分解，可以将复杂的表达式转化为简单的表达式，从而更容易求值。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证明不等式：通过因式分解，可以将复杂的不等式转化为简单的不等式，从而更容易证明。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求最值：通过因式分解，可以将复杂的函数转化为简单的函数，从而更容易求最值。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因式分解的基本步骤</a:t>
            </a:r>
            <a:endParaRPr lang="zh-CN" altLang="en-US"/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提取公因式</a:t>
            </a:r>
            <a:endParaRPr lang="zh-CN" altLang="en-US"/>
          </a:p>
        </p:txBody>
      </p:sp>
      <p:sp>
        <p:nvSpPr>
          <p:cNvPr id="104927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定义：找出多项式中所有项的公共因子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方法：使用乘法分配律将多项式分解为两个或多个因式的乘积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示例：^2 + b^2 = ( + b)( - b)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注意事项：提取公因式时，需要确保公因式是各项的最大公约数，否则可能导致分解不完全。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公式法因式分解</a:t>
            </a:r>
            <a:endParaRPr lang="zh-CN" altLang="en-US"/>
          </a:p>
        </p:txBody>
      </p:sp>
      <p:sp>
        <p:nvSpPr>
          <p:cNvPr id="10493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公式法因式分解的应用：适用于二次三项式、三次三项式等类型的因式分解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公式法因式分解的注意事项：注意公式的使用条件和范围，避免错误分解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公式法因式分解的定义：利用公式将多项式分解为两个因式的乘积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公式法因式分解的步骤：首先找出符合公式的多项式，然后根据公式进行分解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分组法因式分解</a:t>
            </a:r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概念：将多项式按照一定的规则分组，以便于进行因式分解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6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注意事项： . 分组规则要合理，以便于进行因式分解 b. 分组后的因式分解结果要能够合并，得到最终的因式分解结果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8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. 分组规则要合理，以便于进行因式分解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分组后的因式分解结果要能够合并，得到最终的因式分解结果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4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. 确定分组规则，如按次数、按项数等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将多项式按照分组规则进行分组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对每个分组进行因式分解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d. 将分解结果合并，得到最终的因式分解结果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步骤： . 确定分组规则，如按次数、按项数等 b. 将多项式按照分组规则进行分组 c. 对每个分组进行因式分解 d. 将分解结果合并，得到最终的因式分解结果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4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示例： . 分组规则：按次数分组 b. 分组结果：(x^2+y^2)(x+y) c. 因式分解结果：(x+y)(x^2-xy+y^2)</a:t>
            </a:r>
            <a:endParaRPr lang="zh-CN" altLang="en-US" sz="1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6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. 分组规则：按次数分组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b. 分组结果：(x^2+y^2)(x+y)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c. 因式分解结果：(x+y)(x^2-xy+y^2)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十字相乘法因式分解</a:t>
            </a:r>
            <a:endParaRPr lang="zh-CN" altLang="en-US"/>
          </a:p>
        </p:txBody>
      </p:sp>
      <p:sp>
        <p:nvSpPr>
          <p:cNvPr id="1049422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/>
          </a:bodyPr>
          <a:lstStyle/>
          <a:p>
            <a:r>
              <a:rPr lang="zh-CN" altLang="en-US"/>
              <a:t>十字相乘法的定义：一种用于分解二次三项式的方法</a:t>
            </a:r>
            <a:endParaRPr lang="zh-CN" altLang="en-US"/>
          </a:p>
          <a:p>
            <a:r>
              <a:rPr lang="zh-CN" altLang="en-US"/>
              <a:t>十字相乘法的步骤： . 写出二次三项式 b. 写出两个因式，使它们的积等于二次三项式的一次项 c. 写出两个因式，使它们的积等于二次三项式的常数项 d. 交叉相乘，得到四个项 e. 相加或相减，得到因式分解的结果</a:t>
            </a:r>
            <a:endParaRPr lang="zh-CN" altLang="en-US"/>
          </a:p>
          <a:p>
            <a:pPr lvl="1"/>
            <a:r>
              <a:rPr lang="zh-CN" altLang="en-US"/>
              <a:t>. 写出二次三项式</a:t>
            </a:r>
            <a:endParaRPr lang="zh-CN" altLang="en-US"/>
          </a:p>
          <a:p>
            <a:pPr lvl="1"/>
            <a:r>
              <a:rPr lang="zh-CN" altLang="en-US"/>
              <a:t>b. 写出两个因式，使它们的积等于二次三项式的一次项</a:t>
            </a:r>
            <a:endParaRPr lang="zh-CN" altLang="en-US"/>
          </a:p>
          <a:p>
            <a:pPr lvl="1"/>
            <a:r>
              <a:rPr lang="zh-CN" altLang="en-US"/>
              <a:t>c. 写出两个因式，使它们的积等于二次三项式的常数项</a:t>
            </a:r>
            <a:endParaRPr lang="zh-CN" altLang="en-US"/>
          </a:p>
          <a:p>
            <a:pPr lvl="1"/>
            <a:r>
              <a:rPr lang="zh-CN" altLang="en-US"/>
              <a:t>d. 交叉相乘，得到四个项</a:t>
            </a:r>
            <a:endParaRPr lang="zh-CN" altLang="en-US"/>
          </a:p>
          <a:p>
            <a:pPr lvl="1"/>
            <a:r>
              <a:rPr lang="zh-CN" altLang="en-US"/>
              <a:t>e. 相加或相减，得到因式分解的结果</a:t>
            </a:r>
            <a:endParaRPr lang="zh-CN" altLang="en-US"/>
          </a:p>
          <a:p>
            <a:r>
              <a:rPr lang="zh-CN" altLang="en-US"/>
              <a:t>十字相乘法的应用：用于解决二次方程、二次不等式等问题</a:t>
            </a:r>
            <a:endParaRPr lang="zh-CN" altLang="en-US"/>
          </a:p>
          <a:p>
            <a:r>
              <a:rPr lang="zh-CN" altLang="en-US"/>
              <a:t>十字相乘法的优缺点：优点是简单易学，缺点是适用范围有限，只适用于二次三项式。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因式分解的注意事项</a:t>
            </a:r>
            <a:endParaRPr lang="zh-CN" altLang="en-US"/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https://d.book118.com/967064142154006036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6*l_h_i*1_6_1"/>
  <p:tag name="KSO_WM_UNIT_INDEX" val="1_6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微软雅黑</vt:lpstr>
      <vt:lpstr>Calibri Light</vt:lpstr>
      <vt:lpstr>Wingdings</vt:lpstr>
      <vt:lpstr>Office Theme</vt:lpstr>
      <vt:lpstr>因式分解复习课下学期北师大版</vt:lpstr>
      <vt:lpstr>目录</vt:lpstr>
      <vt:lpstr>单击此处添加章节标题</vt:lpstr>
      <vt:lpstr>因式分解的概念和意义</vt:lpstr>
      <vt:lpstr>因式分解的定义</vt:lpstr>
      <vt:lpstr>因式分解的意义</vt:lpstr>
      <vt:lpstr>因式分解的方法</vt:lpstr>
      <vt:lpstr>因式分解的应用</vt:lpstr>
      <vt:lpstr>因式分解的基本步骤</vt:lpstr>
      <vt:lpstr>提取公因式</vt:lpstr>
      <vt:lpstr>公式法因式分解</vt:lpstr>
      <vt:lpstr>分组法因式分解</vt:lpstr>
      <vt:lpstr>十字相乘法因式分解</vt:lpstr>
      <vt:lpstr>因式分解的注意事项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2024-09-11T22:58:54.463</cp:lastPrinted>
  <dcterms:created xsi:type="dcterms:W3CDTF">2024-09-11T14:58:54Z</dcterms:created>
  <dcterms:modified xsi:type="dcterms:W3CDTF">2024-09-11T14:58:56Z</dcterms:modified>
</cp:coreProperties>
</file>