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3C7B9-CCE5-4B47-A39D-68846098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8199A-0FA6-4180-B345-27E32473B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4B41D-2AA9-4947-8454-05336E332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F82BC-D013-424D-BD49-93740F9B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44DF0-A6FD-4EE5-9FB3-7BC880D1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06055-84AF-46D7-838C-E5DD4648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4B3E6-5A5F-41BD-9CF7-BAA9977B7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7C5C0-0281-48F6-B5F8-065EC3F9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D9623-2DA3-475A-9EE5-63D91F5D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DFA47-91E4-4459-99AA-C2033014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C226B-B7B8-4092-89F0-9E78E08A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5011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小说鉴赏与欣赏技巧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小说鉴赏方法论述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故事情节安排与评价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环境描写作用及欣赏技巧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语言艺术表现与品味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总结：提高小说鉴赏能力和欣赏水平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小说定义及发展历程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小说是一种以塑造人物形象为中心，通过完整的故事情节和具体的环境描写，反映社会生活、表达作者思想感情的文学体裁。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小说经历了从古典小说到现代小说的演变过程，古典小说注重情节和人物塑造，现代小说则更加注重内心描写和语言表现。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长篇小说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篇幅较长，情节复杂，人物众多，反映的社会生活面广阔。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中篇小说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篇幅适中，情节相对简单，人物数量适中，能够深入反映某一方面的社会生活。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短篇小说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篇幅短小，情节单一，人物较少，以某一生活片段或场景为表现对象。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微型小说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篇幅极短，情节简单，人物单一，以瞬间的感受和印象为表现对象。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小说和诗歌都是文学的重要体裁，诗歌注重抒情和音韵美，而小说则更加注重情节和人物塑造。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与诗歌的关系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散文是一种灵活的文学体裁，注重表达作者的思想感情和审美体验，而小说则更加注重故事情节和人物形象的表现。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与散文的关系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戏剧是一种通过演员表演来展现故事情节和人物形象的文学体裁，与小说有相似之处，但表现手段不同。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与戏剧的关系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小说与其他文学体裁关系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小说鉴赏方法论述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寻找文本中的隐喻、象征和意象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探究作者通过这些手法所要表达的主题和意义。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关注文本的叙述方式和视角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分析小说的叙述者、叙述角度和叙述层次，理解作者对故事和人物的呈现方式。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文本细读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通过仔细阅读小说文本，分析小说的语言、结构、情节、人物塑造等方面的特点。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关注小说的历史地位和影响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评估小说在文学史上的地位和对后世文学的影响，理解小说的历史价值和文化意义。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考察小说的社会历史背景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了解小说创作时的社会、政治、经济、文化等背景，探究小说与当时社会现实的联系。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分析小说中的社会现象和问题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揭示小说所反映的社会矛盾、冲突和问题，以及作者对这些问题的看法和态度。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社会历史批评法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分析小说中的人物心理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通过人物的行为、语言、梦境等描写，探究人物的内心世界和心理活动。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揭示作者的心理状态和创作动机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理解作者通过小说所要表达的情感、欲望和心理状态，以及作者的创作动机和意图。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探究读者的心理反应和接受过程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分析读者对小说的心理反应和接受过程，了解读者对小说的理解和感受。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比较不同文化背景下的原型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比较不同文化背景下的小说原型，揭示不同文化对小说创作的影响和差异。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关注原型的现代意义和价值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探究小说原型在现代社会中的意义和价值，理解小说对现代人的启示和作用。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探寻小说中的原型和象征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分析小说中的原型人物、原型情节和原型意象，理解这些原型所代表的文化传统和人类普遍经验。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原型批评法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人物形象塑造与解读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肖像描写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通过对人物的容貌、神情、姿态、服饰等外貌特征的描写，来揭示人物性格和内心世界。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行动描写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通过对人物在特定情境下的行为举止的描写，来表现人物的性格特点、思想感情和精神风貌。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通过对人物个性化的语言、语气、语调的描写，来展现人物的性格、身份、地位和心理状态。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典型人物塑造方法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通过对不同人物或同一人物不同方面的对比，突出人物性格的鲜明特点和差异。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通过对人物细微的动作、表情、心理活动等细节的描写，来揭示人物性格的丰富性和复杂性。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通过对具有象征意义的事物或场景的描写，来暗示人物的性格特点和命运走向。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人物性格刻画技巧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心理描写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直接深入到人物的内心世界，通过内心独白、梦境、幻觉等方式展现人物的心理活动和情感变化。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环境烘托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通过对周围环境的描写，营造出与人物内心情感相契合的氛围，间接展现人物的内心世界。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行动表现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通过人物在特定情境下的行为举止，来表现其内心的情感波动和心理变化。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人物内心世界展现方式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故事情节安排与评价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https://d.book118.com/967065011125006043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2024-09-17T14:08:24.957</cp:lastPrinted>
  <dcterms:created xsi:type="dcterms:W3CDTF">2024-09-17T06:08:24Z</dcterms:created>
  <dcterms:modified xsi:type="dcterms:W3CDTF">2024-09-17T06:08:27Z</dcterms:modified>
</cp:coreProperties>
</file>