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8934E0-39D9-441A-A517-487A7CFCA8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AFE3DD-DD8F-4582-93D6-983757EB7F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4466A8-9BDC-4C2E-8D0E-32162E759A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F8CAE5-CA41-4D4D-8BC9-7AC3E0B383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FDB97D-B61A-4C6A-BB8A-FA8735F3C4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7D4DE9-0615-4E5B-864B-91BF695EA6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1238C7-2487-49EB-8BE1-5BF8090DF8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132AB3-F511-4E78-98A3-1DBE10E100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CE185E-68F8-476D-AC31-A49220B276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53B4BA-13C2-4EAD-B448-ABEE37F77D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EF080D-2829-400C-B287-57D5773DE0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706504405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年会活动对员工工作满意度的影响</a:t>
            </a:r>
          </a:p>
        </p:txBody>
      </p:sp>
      <p:sp>
        <p:nvSpPr>
          <p:cNvPr id="3" name="AutoShape 3"/>
          <p:cNvSpPr/>
          <p:nvPr/>
        </p:nvSpPr>
        <p:spPr>
          <a:xfrm>
            <a:off x="3372951" y="4479967"/>
            <a:ext cx="2056587" cy="434059"/>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2024-01-04</a:t>
            </a:r>
            <a:endParaRPr lang="en-US" sz="1100"/>
          </a:p>
        </p:txBody>
      </p:sp>
      <p:sp>
        <p:nvSpPr>
          <p:cNvPr id="5" name="AutoShape 5"/>
          <p:cNvSpPr/>
          <p:nvPr/>
        </p:nvSpPr>
        <p:spPr>
          <a:xfrm>
            <a:off x="352425" y="345394"/>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年会活动类型及特点</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员工工作满意度概念及衡量标准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年会活动对员工工作满意度的影响分析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实证研究：某公司年会活动效果评估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6" name="AutoShape 6"/>
          <p:cNvSpPr/>
          <p:nvPr/>
        </p:nvSpPr>
        <p:spPr>
          <a:xfrm>
            <a:off x="6340996" y="373969"/>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43" b="274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年会活动是企业为了增强员工凝聚力和提升工作满意度而举办的重要活动。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随着市场竞争的加剧，员工流失问题日益严重，企业需要采取措施来提升员工的工作满意度和忠诚度。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应对员工流失问题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提升员工工作满意度</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本研究将丰富人力资源管理理论，为员工工作满意度的研究提供新的视角和思路。</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丰富人力资源管理理论</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本研究通过实证调查和分析，揭示年会活动对员工工作满意度的影响机制，为企业制定有效的年会活动策略提供理论支持。</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揭示年会活动对员工工作满意度的影响机制</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本研究结果将为企业制定年会活动策略提供参考，帮助企业更好地满足员工需求，提升员工的工作满意度和忠诚度。</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为企业制定年会活动策略提供参考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年会活动类型及特点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晚宴演出</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以晚宴和文艺演出为主要形式，员工可以欣赏表演、享用美食，增强团队凝聚力。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颁奖典礼</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表彰优秀员工和团队，激发员工的工作积极性和荣誉感。</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领导讲话</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总结过去一年的工作成果，展望未来发展，让员工了解公司的战略规划和目标。</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传统型年会</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主题派对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以特定主题为核心的派对，如化妆舞会、复古派对等，让员工在轻松愉快的氛围中互动。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创意互动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通过有趣的互动游戏、挑战等，促进员工之间的交流和合作，增强团队凝聚力。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科技元素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运用科技手段，如VR、AR等，打造沉浸式的年会体验，让员工感受前沿科技的魅力。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创新型年会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文化交流</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邀请不同文化背景的员工分享自己的文化特色和传统，促进文化多样性和包容性。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艺术展示</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鼓励员工展示自己的才艺，如唱歌、跳舞、书法等，提升员工的艺术素养和自信心。</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企业文化宣传</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通过年会活动宣传企业的核心价值观和使命，让员工更深入地了解企业文化。</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文化型年会</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组织员工参加旅游度假活动，放松心情、享受美景，增进员工之间的感情。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旅游度假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417" r="17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户外运动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08" r="16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娱乐休闲</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安排户外运动项目，如徒步、骑行、野营等，让员工在运动中感受团队合作的乐趣。</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提供娱乐休闲设施和服务，如电影院、KTV、按摩等，让员工在轻松愉快的氛围中度过年会时光。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休闲型年会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员工工作满意度概念及衡量标准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9" r="899"/>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员工工作满意度定义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员工工作满意度是指员工对工作环境、工作内容、薪酬福利、职业发展、人际关系等方面的感受和认知，以及由此产生的积极或消极情绪。</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员工工作满意度是一个多维度的概念，涉及员工对工作的整体评价和感受，是员工心理状态的重要反映。</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人际关系</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包括与上级、同事、下属之间的关系，以及企业内部沟通和协作的顺畅程度。</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职业发展</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包括培训机会、晋升机会、职业规划等，以及个人成长和职业发展的空间。</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工作环境</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包括办公设施、工作氛围、团队合作等，以及工作安全和健康保障。</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工作本身</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包括工作内容的丰富性、挑战性、自主性等，以及工作负荷和压力的合理性。</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薪酬福利</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包括薪资水平、福利待遇、奖金制度等，以及薪资增长和晋升机会的公平性。</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员工工作满意度衡量标准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162" r="17162"/>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3564" r="1356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7167" r="17167"/>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员工工作满意度重要性</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员工工作满意度高的企业，员工更加投入工作，绩效水平也更高。</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员工工作满意度高的企业，员工更加忠诚和稳定，离职率更低。</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员工工作满意度高的企业，能够吸引更多优秀人才，提升企业形象和竞争力。</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员工工作满意度高的企业，员工更加积极主动，有利于企业的创新和发展。</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提高员工绩效</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降低员工离职率</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提升企业形象</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促进企业发展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https://d.book118.com/967065044052006026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2024-08-31T09:29:52.821</cp:lastPrinted>
  <dcterms:created xsi:type="dcterms:W3CDTF">2024-08-31T01:29:52Z</dcterms:created>
  <dcterms:modified xsi:type="dcterms:W3CDTF">2024-08-31T01:29:55Z</dcterms:modified>
</cp:coreProperties>
</file>