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8FDCF0-A337-4A0D-AC38-061C80F75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5439D7-A914-4934-98DC-F7E5FE9F2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C0831D-0673-46B7-B0A5-BA10C917D9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01E980-9E6F-4661-BC6E-9802626EAB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66EF13-6B9F-45F0-9BC9-FAD8999EFD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87F1B7-9F29-43CB-9BDA-DEF6B19B2A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98C21B-1885-4D17-BF5C-467446A6E1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5A0619-2A2E-484D-8854-3F33D28FFD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C09C27-D3E5-4790-B9C8-8AC0C7E53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7CCEA4-0082-4770-B10F-10AC519D8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1A4708-DBA7-4CB1-BE91-69C94477E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065104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手卫生操作的关键要点</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正确洗手方法与步骤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消毒剂选择与使用技巧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手套佩戴与更换时机掌握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手部皮肤保养与防护措施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手卫生操作培训、宣传与考核</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手卫生基本概念与重要性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通过手卫生，可以有效地降低医院感染的发生率，保障患者和医护人员的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手卫生定义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手卫生的主要目的是清除手部污物和细菌，预防接触感染，减少传染病的传播。医护人员的手在接触患者和医疗环境时，可能会携带大量的病原菌，如果不进行及时有效的清洁和消毒，就会造成病原菌的传播和感染。因此，手卫生是预防医院感染最简单、最有效、最方便、最经济的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手卫生目的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医疗机构内感染现状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机构内感染是一个严重的全球性问题，每年导致数百万患者死亡，并增加了医疗成本和时间。医疗机构内感染的发生率与医护人员的手卫生执行率密切相关。许多研究表明，医护人员的手是医疗机构内感染的主要传播途径之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面临的挑战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管手卫生在预防医院感染中的重要性已经得到广泛认可，但在实际执行中仍然存在许多挑战。其中包括医护人员手卫生意识不强、工作繁忙导致手卫生执行不到位、手卫生用品配备不足、缺乏有效的监督和反馈机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医疗机构内感染现状与挑战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提高医疗质量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高手卫生依从性，可以降低医院感染的发生率，提高医疗质量。医院感染不仅给患者带来痛苦和经济负担，还可能影响医院的声誉和经济效益。因此，提高手卫生依从性是保障医疗安全和质量的重要措施之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3000" r="23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保障患者安全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医院感染是导致患者死亡和残疾的重要原因之一。通过提高手卫生依从性，可以有效地减少病原菌的传播和感染，保障患者的安全。同时，也可以提高患者对医院的信任度和满意度，增强医院的竞争力。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维护医护人员健康</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医护人员的手是接触患者和医疗环境最多的部位之一，如果不进行及时有效的清洁和消毒，就会携带大量的病原菌，从而增加自身感染的风险。通过提高手卫生依从性，可以保障医护人员的健康和安全。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提高手卫生依从性意义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正确洗手方法与步骤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570" b="2857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洗手前准备工作</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取下手部饰物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如手表、手链等，以免在洗手过程中造成损坏或污染。</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修剪指甲</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保持指甲短而干净，减少指甲内污垢和细菌的藏匿。</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准备好洗手液和干净的水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选择温和的洗手液，并确保用水的清洁。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掌心相对，手指并拢相互揉搓。</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六步洗手法详解</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第一步</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手心对手背沿指缝相互揉搓，交换进行。</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第二步</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掌心相对，双手交叉指缝相互揉搓。</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第三步</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弯曲手指使关节在另一手掌心旋转揉搓，交换进行。</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第四步</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右手握住左手大拇指旋转揉搓，交换进行。</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第五步</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将五个手指尖并拢放在另一手掌心旋转揉搓，交换进行。</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第六步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注意充分打湿双手和涂抹洗手液，确保双手每个部位都充分揉搓。</a:t>
            </a:r>
          </a:p>
        </p:txBody>
      </p:sp>
      <p:pic>
        <p:nvPicPr>
          <p:cNvPr id="4" name="Picture 4"/>
          <p:cNvPicPr>
            <a:picLocks noChangeAspect="1"/>
          </p:cNvPicPr>
          <p:nvPr/>
        </p:nvPicPr>
        <p:blipFill>
          <a:blip r:embed="rId2"/>
          <a:srcRect t="24" b="24"/>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t="16064" b="16064"/>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8042" r="18042"/>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26042" r="26042"/>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避免使用过多或过少的洗手液，以免影响清洁效果。</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洗手时间应不少于20秒，确保充分清洁。</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误区提示：仅用清水洗手不能有效去除细菌，必须使用洗手液。同时，过度使用抗菌肥皂可能会对皮肤造成刺激和干燥。</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注意事项及误区提示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消毒剂选择与使用技巧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具有快速杀菌作用，易挥发，对皮肤刺激较小，但长时间使用可能导致皮肤干燥。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酒精类消毒剂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083" r="12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含氯消毒剂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季铵盐类消毒剂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广谱杀菌，对细菌、病毒均有较好杀灭效果，但有刺激性气味，对皮肤和黏膜有一定刺激。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稳定性好，对皮肤黏膜无刺激，适用于敏感人群和环境，但杀菌速度相对较慢。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常见消毒剂类型及特点介绍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取适量于掌心，双手揉搓至干，注意覆盖所有手部表面。</a:t>
            </a:r>
          </a:p>
        </p:txBody>
      </p:sp>
      <p:pic>
        <p:nvPicPr>
          <p:cNvPr id="4" name="Picture 4"/>
          <p:cNvPicPr>
            <a:picLocks noChangeAspect="1"/>
          </p:cNvPicPr>
          <p:nvPr/>
        </p:nvPicPr>
        <p:blipFill>
          <a:blip r:embed="rId2"/>
          <a:srcRect t="14333" b="1433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酒精类消毒剂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按照说明书稀释后，将双手浸泡在消毒液中约30秒，然后用清水冲洗干净。</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含氯消毒剂</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取适量于掌心，双手揉搓至干，无需冲洗。</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季铵盐类消毒剂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消毒剂正确使用方法演示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https://d.book118.com/967065104135006033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2024-09-07T07:04:59.601</cp:lastPrinted>
  <dcterms:created xsi:type="dcterms:W3CDTF">2024-09-06T23:04:59Z</dcterms:created>
  <dcterms:modified xsi:type="dcterms:W3CDTF">2024-09-06T23:05:01Z</dcterms:modified>
</cp:coreProperties>
</file>