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F6D7C-F993-48AC-AB3B-E805C5110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FABEE-03E6-4E0C-A9B1-A5B407BA3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CC7B7-6F82-4CFB-88CC-5CA6EE5A4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2DA84-931C-4937-9473-4A4C56AA8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B279F-64A4-45EC-A0E2-E596579DC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388F3B-7AEC-4A6E-8EDF-B637B2BD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D0064-4F61-45DA-834C-89491EAF5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ED5B0-5906-4A76-9D2A-A96ACAAC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FDC0E-FDE9-4E43-9A89-12A7048A1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959DF-7290-44A5-83EC-00BA73C3B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5F60E-F606-40E0-9E99-BC405213E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87" r:id="rId2"/>
    <p:sldLayoutId id="2147489288" r:id="rId3"/>
    <p:sldLayoutId id="2147489289" r:id="rId4"/>
    <p:sldLayoutId id="2147489290" r:id="rId5"/>
    <p:sldLayoutId id="2147489291" r:id="rId6"/>
    <p:sldLayoutId id="2147489292" r:id="rId7"/>
    <p:sldLayoutId id="2147489293" r:id="rId8"/>
    <p:sldLayoutId id="2147489294" r:id="rId9"/>
    <p:sldLayoutId id="2147489295" r:id="rId10"/>
    <p:sldLayoutId id="21474892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6600111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小学生艺术素养的培养与发展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艺术素养培养的重要性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小学生艺术素养培养的方法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小学生艺术素养培养的挑战与对策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小学生艺术素养培养的实践案例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小学生艺术素养的发展趋势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艺术素养培养的重要性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艺术素养对小学生全面发展的影响</a:t>
            </a:r>
            <a:endParaRPr lang="zh-CN" altLang="en-US"/>
          </a:p>
        </p:txBody>
      </p:sp>
      <p:sp>
        <p:nvSpPr>
          <p:cNvPr id="10490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促进创造力：艺术教育能够激发小学生的想象力和创造力，培养解决问题的能力。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提高审美能力：艺术教育有助于小学生形成良好的审美观，提升对美的感知和欣赏能力。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增强情感表达：艺术教育让小学生学会通过艺术作品表达内心的情感和思想，培养情感沟通能力。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培养团队合作意识：艺术教育中的集体创作和表演有助于小学生学会合作与协调，培养团队合作意识。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艺术素养对创新能力和思维发展的作用</a:t>
            </a:r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激发创造力：艺术教育通过鼓励想象和实验，有助于培养学生的创新思维和解决问题的能力。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培养独特视角：艺术素养让学生从不同角度看待世界，培养批判性思维和独立思考能力。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促进跨学科学习：艺术与其他学科的结合有助于学生更好地理解和应用知识，提高学习效果。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增强情感表达：艺术创作是情感表达和沟通的重要方式，有助于培养学生的情感智力和社会交往能力。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艺术素养在社交和情感发展中的作用</a:t>
            </a:r>
            <a:endParaRPr lang="zh-CN" altLang="en-US"/>
          </a:p>
        </p:txBody>
      </p:sp>
      <p:sp>
        <p:nvSpPr>
          <p:cNvPr id="104912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促进情感表达：艺术创作和欣赏可以帮助小学生表达内心的情感，增强情感感知和表达能力。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培养同理心：艺术作品可以引发小学生的共情能力，培养他们对他人情感的感知和理解。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提高社交技能：艺术活动中的合作和交流可以锻炼小学生的社交技巧，增强他们的团队合作能力。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增强自信心：艺术创作可以让小学生体验到成就感，提高自信心，培养积极的心态和自我认知。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1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小学生艺术素养培养的方法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家庭和学校共同参与</a:t>
            </a:r>
            <a:endParaRPr lang="zh-CN" altLang="en-US"/>
          </a:p>
        </p:txBody>
      </p:sp>
      <p:sp>
        <p:nvSpPr>
          <p:cNvPr id="10492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家长与学校合作：共同组织艺术活动，促进家校共育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社区参与：利用社区资源，开展艺术教育活动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家庭支持：鼓励孩子参与艺术活动，提供艺术教育资源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学校教育：开设艺术课程，提供专业艺术教育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多元化的艺术教育方式</a:t>
            </a:r>
            <a:endParaRPr lang="zh-CN" altLang="en-US"/>
          </a:p>
        </p:txBody>
      </p:sp>
      <p:sp>
        <p:nvSpPr>
          <p:cNvPr id="10493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课堂教育：通过音乐、美术、舞蹈等课程，培养学生的艺术兴趣和基础技能。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家校合作：家长与学校共同参与，鼓励孩子参与艺术活动，培养孩子的艺术兴趣。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社会资源：利用博物馆、美术馆等社会资源，引导学生欣赏艺术作品，提高艺术鉴赏能力。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课外活动：组织艺术社团、艺术节等形式，让学生参与其中，提高艺术素养。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注重培养创造力和想象力</a:t>
            </a:r>
            <a:endParaRPr lang="zh-CN" altLang="en-US"/>
          </a:p>
        </p:txBody>
      </p:sp>
      <p:sp>
        <p:nvSpPr>
          <p:cNvPr id="10494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鼓励小学生发挥想象力，不拘泥于现实，勇于尝试创新。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提供多样化的艺术创作工具和材料，鼓励小学生尝试不同的创作方式。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开展艺术创意课程，引导小学生探索自己的创意和想法。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鼓励小学生欣赏多种艺术形式，提高他们的艺术鉴赏能力和审美水平。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结合其他学科进行艺术教育</a:t>
            </a:r>
            <a:endParaRPr lang="zh-CN" altLang="en-US"/>
          </a:p>
        </p:txBody>
      </p:sp>
      <p:sp>
        <p:nvSpPr>
          <p:cNvPr id="10494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音乐与数学的结合：通过音乐节奏和数学比例来培养艺术思维和审美能力。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舞蹈与科学的结合：通过舞蹈动作和科学实验来探索自然规律和美学原理，培养观察力和探索精神。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戏剧与英语的结合：通过戏剧表演和英语对话来提高语言应用能力和表演技巧，培养沟通能力和自信心。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美术与语文的结合：通过绘画和写作来表达情感和思想，培养创造力和表达能力。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5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小学生艺术素养培养的实践案例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成功的艺术教育项目介绍</a:t>
            </a:r>
            <a:endParaRPr lang="zh-CN" altLang="en-US"/>
          </a:p>
        </p:txBody>
      </p:sp>
      <p:sp>
        <p:nvSpPr>
          <p:cNvPr id="104961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案例名称：彩虹绘画班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介绍：彩虹绘画班是一个专为小学生开设的绘画课程，通过专业的教师指导，培养学生的绘画技能和艺术鉴赏能力。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效果：彩虹绘画班的学生作品在多个艺术比赛中获奖，并得到了家长和学校的高度评价。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经验总结：成功的艺术教育项目需要具备专业的教师、适合学生的教材和良好的教学环境。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https://d.book118.com/967066001115006031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小学生艺术素养的培养与发展</vt:lpstr>
      <vt:lpstr>目录</vt:lpstr>
      <vt:lpstr>艺术素养培养的重要性</vt:lpstr>
      <vt:lpstr>艺术素养对小学生全面发展的影响</vt:lpstr>
      <vt:lpstr>艺术素养对创新能力和思维发展的作用</vt:lpstr>
      <vt:lpstr>艺术素养在社交和情感发展中的作用</vt:lpstr>
      <vt:lpstr>小学生艺术素养培养的方法</vt:lpstr>
      <vt:lpstr>家庭和学校共同参与</vt:lpstr>
      <vt:lpstr>多元化的艺术教育方式</vt:lpstr>
      <vt:lpstr>注重培养创造力和想象力</vt:lpstr>
      <vt:lpstr>结合其他学科进行艺术教育</vt:lpstr>
      <vt:lpstr>小学生艺术素养培养的实践案例</vt:lpstr>
      <vt:lpstr>成功的艺术教育项目介绍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2024-09-03T22:54:19.039</cp:lastPrinted>
  <dcterms:created xsi:type="dcterms:W3CDTF">2024-09-03T14:54:19Z</dcterms:created>
  <dcterms:modified xsi:type="dcterms:W3CDTF">2024-09-03T14:54:21Z</dcterms:modified>
</cp:coreProperties>
</file>