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DEE7EA-C47D-4FBB-BC76-284BB9823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4200F3-83D8-4296-ABB9-795F2D4B73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F17738-9C36-4FBB-B4DF-6557703E2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19579F-2A0A-4F16-8FFB-BD23189C9D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32D173-70AC-47BE-AEA0-BBEF57C4DC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0DDFC9-8482-4A73-8187-D0735F114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8B44CB-038B-452E-8F00-4E940C0861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796EF4-8E38-4BAE-B9B7-1976DBECD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DCE522-2495-4C71-9C33-24DFAFE26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8540C8-76FF-44C5-B89D-0E42F9F101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1CC9A9-5D27-42C1-8F35-6BFE672FDE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706605501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心理危机评估在公共卫生中的作用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心理危机评估基本概念与理论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公共卫生中心理危机评估方法与技术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心理危机评估在公共卫生领域应用实例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挑战与问题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045" b="190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心理危机评估是一种系统性的方法，用于识别、评估和管理个体在面临心理危机时的风险和需求。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从公共卫生的角度来看，心理危机评估对于预防和减少心理健康问题、促进个体和社会的心理健康具有重要意义。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公共卫生视角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通过心理危机评估，可以早期识别出处于心理危机状态的个体，及时采取干预措施，防止危机进一步升级。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早期识别与干预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心理危机评估能够针对不同个体的需求和特点，提供个性化的支持和帮助，提高干预效果。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个性化支持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通过对心理危机的评估，可以合理配置心理健康服务资源，确保最需要帮助的个体能够得到及时有效的支持。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资源优化配置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心理危机评估有助于减少因心理健康问题引发的社会问题和冲突，维护社会稳定和和谐。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社会稳定与和谐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公共卫生中心理危机评估的重要性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心理危机评估基本概念与理论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心理危机定义及分类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心理危机是指个体在面临重大生活事件或压力情境时，由于无法有效应对而产生的心理失衡状态，可能伴随焦虑、抑郁、自杀意念等心理问题。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根据危机事件的性质和影响范围，心理危机可分为个体危机、家庭危机和社区危机等不同类型。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心理危机评估的主要目的是识别个体在心理危机中的风险程度，为制定针对性的干预措施提供依据，以降低心理危机对个体和社会的负面影响。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评估目的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心理危机评估应遵循科学性、客观性、保密性和尊重性原则，确保评估结果的准确性和可靠性。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评估原则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评估目的和原则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危机干预理论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该理论强调在心理危机发生时，及时采取有效的干预措施，帮助个体恢复心理平衡，防止危机进一步恶化。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压力应对理论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该理论认为心理危机是个体在面对压力时的一种反应，通过评估个体的压力应对方式和资源，可以预测其心理危机的风险程度。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心理社会理论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该理论将心理危机置于更广泛的社会背景中考虑，认为个体的心理问题与其所处的社会环境密切相关，因此需要从多个层面进行评估和干预。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相关理论支持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公共卫生中心理危机评估方法与技术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临床访谈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专业人员通过与个体进行面对面的交谈，了解其心理状况、问题和需求，评估其心理危机的性质和程度。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通过观察个体的行为、情绪、生理反应等，判断其是否存在心理危机及危机的表现形式。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心理危机评估量表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通过一系列标准化问题，对个体的心理状态、情绪、认知和行为进行评估，判断其是否存在心理危机及危机的严重程度。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常用心理危机评估工具介绍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0769" b="2076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针对不同人群和场景的评估方法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不同年龄段人群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针对儿童、青少年、成年人和老年人等不同年龄段人群，需要采用不同的评估方法和工具，考虑其认知、情感和行为发展特点。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不同文化背景人群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考虑不同文化背景下人群的价值观、信仰、习俗等因素对心理危机的影响，采用文化敏感的评估方法和工具。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不同场景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针对不同场景如自然灾害、疫情爆发、战争等，需要采用不同的评估策略和方法，关注个体在特定环境下的心理反应和需求。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https://d.book118.com/967066055016006035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2024-09-09T09:05:48.984</cp:lastPrinted>
  <dcterms:created xsi:type="dcterms:W3CDTF">2024-09-09T01:05:49Z</dcterms:created>
  <dcterms:modified xsi:type="dcterms:W3CDTF">2024-09-09T01:05:51Z</dcterms:modified>
</cp:coreProperties>
</file>