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083C6-731C-4B00-A628-CB69D4B8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A3278-3883-426D-AA64-21D7003D2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1170-8C77-46D7-9301-B65B87F01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45AAC-E56B-451A-8050-24EF90865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988CA-75EB-418D-955D-B93DE9088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F7A8A3-1BA6-4E7F-AB98-50CD63F5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F3207-BC4E-469C-BC24-1D9E144FF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CB848-3FB9-48C3-A02A-2F2FCF4F0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87DDE-65CA-497F-B709-55337343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C8419-2939-4F68-A52F-48488826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1652B-28F7-4233-81A9-0C5B2BCE4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0001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食品安全源自健康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食品污染与危害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食品添加剂与安全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食品营养与健康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食品加工与安全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保障公众身体健康和生命安全。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提升国家形象和国际竞争力。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维护社会稳定和经济发展。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食品安全定义：指食品无毒、无害，符合应当有的营养要求，对人体健康不造成任何急性、亚急性或者慢性危害。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微生物污染问题突出。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795" b="237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54" b="210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农药残留、兽药残留问题依然存在。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05" b="106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食品添加剂使用不规范。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食品中重金属污染问题不容忽视。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61" r="1166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0" r="239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406" r="940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食品产业链长，监管难度大。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食品生产经营者素质参差不齐。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消费者食品安全意识有待提高。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17" r="2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食品卫生标准。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食品质量标准。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食品添加剂使用标准。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食品污染与危害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生物性污染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包括细菌、病毒、寄生虫等微生物污染，主要来源于不洁的食品原料、加工过程或储存环境。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化学性污染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涉及农药残留、重金属超标、添加剂不当使用等，多由于农业生产、食品加工或包装材料等环节引入。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物理性污染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指食品在加工或储存过程中混入的杂质或异物，如沙石、金属碎片等。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食品污染的类型与来源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食品污染的危害与影响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对人体健康的危害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食品污染可能导致食物中毒、传染病传播，长期摄入受污染食品还可能引发慢性疾病，如癌症、肝肾疾病等。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对生态环境的破坏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化学性污染可能对土壤、水源等生态环境造成长期影响，破坏生态平衡。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对经济发展的影响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食品污染事件会引发消费者信任危机，对相关产业造成重大经济损失，甚至影响国际贸易。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制定严格的食品安全法规和标准，确保食品生产和加工过程符合安全要求。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加强食品安全法规建设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建立从农田到餐桌的全程监管体系，加强对食品原料、加工、运输、销售等环节的监督检查。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完善食品安全监管体系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加强食品安全宣传教育，提高消费者食品安全意识和鉴别能力，倡导健康饮食方式。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提高公众食品安全意识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鼓励农业生产者采用有机种植、生态养殖等绿色生产方式，减少农药和化肥的使用量，降低食品源头污染风险。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推广绿色生态农业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食品添加剂与安全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https://d.book118.com/967100013130006042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2024-09-16T02:30:24.065</cp:lastPrinted>
  <dcterms:created xsi:type="dcterms:W3CDTF">2024-09-15T18:30:24Z</dcterms:created>
  <dcterms:modified xsi:type="dcterms:W3CDTF">2024-09-15T18:30:26Z</dcterms:modified>
</cp:coreProperties>
</file>