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5BCA9-1046-41ED-BD2F-11CBFF2D9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0CA6D-709D-4FD1-8397-98C6B1AF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86A12-0C5F-4C0A-A7C4-D54B1C0E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8C848-E255-404C-B579-5A29A771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240826-0B05-42DE-ADF1-622E9ECB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7B45E9-EFBE-4F53-9EDA-CB9C5A4A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731C0-24D3-4489-9BC0-765BB60B2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90111-9AC1-44B7-8F78-1168C4B4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60060-EE5B-449F-A135-50CF8109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C00ED-C8E2-4A02-B3AA-250A9060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024AC-E988-40DF-96F5-5B33CAE7D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0100316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精品课程课件\n## 1.外科护理概述及重要性\n### 1.1外科护理的定义与范围\n### 1.2外科护理在医疗体系中的地位\n### 1.3外科护理对患者康复的影响\n## 2.外科护理基本技能\n### 2.1外科护理的基本操作技术\n### 2.2外科护理的器械与设备使用\n### 2.3外科护理的感染控制与防护\n## 3.外科疾病护理\n### 3.1常见外科疾病的护理原则\n### 3.2外科手术患者的护理\n### 3.3外科并发症的预防与护理\n## 4.外科特殊患者的护理\n### 4.1老年外科患者的护理\n### 4.2儿童外科患者的护理\n### 4.3孕妇外科患者的护理\n## 5.外科护理团队协作与沟通\n### 5.1外科护理团队协作的重要性\n### 5.2外科护理团队的有效沟通技巧\n### 5.3外科护理团队的领导与管理\n## 6.外科护理教育与培训\n### 6.1外科护理教育的目标与方法\n### 6.2外科护理培训的实践与评估\n### 6.3外科护理教育的未来发展趋势\n## 7.外科护理质量改进与持续改进\n### 7.1外科护理质量评价与标准\n### 7.2外科护理质量改进的方法与策略\n### 7.3外科护理持续改进的实践与成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外科护理精品课程课件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外科护理概述及重要性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外科护理是护理学的一个分支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关注外科疾病患者的护理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涉及手术前后的护理工作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与外科医生、麻醉师等团队协作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外科护理的范围广泛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包括普外科、骨科、泌尿外科等各类外科疾病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涉及术前准备、手术过程、术后康复等多个环节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需要运用多种护理技术和方法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外科护理在医疗体系中的地位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外科护理是医疗体系的重要组成部分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为外科患者提供全面的护理服务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保障外科手术的顺利进行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促进患者的康复和预防并发症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外科护理与外科医疗相辅相成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外科医疗为外科护理提供技术支持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外科护理为外科医疗提供人文关怀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共同提高医疗质量和患者满意度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外科护理对患者康复具有重要作用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规范的护理措施有助于患者恢复健康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护理质量直接影响到患者的治疗效果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优质的护理服务能够提高患者满意度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外科护理能够预防并发症的发生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观察和评估患者的病情变化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提供有效的护理干预措施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降低并发症的发生率和严重程度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外科护理基本技能</a:t>
            </a:r>
            <a:endParaRPr/>
          </a:p>
        </p:txBody>
      </p:sp>
      <p:sp>
        <p:nvSpPr>
          <p:cNvPr id="3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外科护理的基本操作技术包括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手术区域皮肤准备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手术器械的无菌处理和传递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手术过程中的配合和观察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术后的伤口护理和换药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外科护理操作要求严格、准确、熟练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严格按照操作规程进行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熟练掌握各种护理操作技能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外科护理的基本操作技术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外科护理的器械与设备使用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外科护理需要使用多种器械和设备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手术器械：如手术刀、手术剪、手术钳等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监护设备：如心电监护仪、血压计、血氧饱和度监测仪等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输液设备：如输液架、输液器、注射器等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外科护理要求熟练操作各种器械和设备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了解各种器械和设备的使用原理和方法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注意器械和设备的清洁、消毒和保养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能够处理器械和设备使用过程中的突发情况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外科护理中感染控制至关重要</a:t>
                </a:r>
                <a:endParaRPr/>
              </a:p>
            </p:txBody>
          </p:sp>
          <p:sp>
            <p:nvSpPr>
              <p:cNvPr id="3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加强手术区域的消毒隔离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endParaRPr/>
              </a:p>
            </p:txBody>
          </p:sp>
          <p:sp>
            <p:nvSpPr>
              <p:cNvPr id="3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外科护理要求采取有效的防护措施</a:t>
                </a:r>
                <a:endParaRPr/>
              </a:p>
            </p:txBody>
          </p:sp>
          <p:sp>
            <p:nvSpPr>
              <p:cNvPr id="3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佩戴个人防护用品：如口罩、手套、防护服等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保持良好的洗手习惯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定期进行健康检查和疫苗接种</a:t>
                </a:r>
                <a:endParaRPr/>
              </a:p>
            </p:txBody>
          </p:sp>
          <p:sp>
            <p:nvSpPr>
              <p:cNvPr id="3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外科护理的感染控制与防护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外科疾病护理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https://d.book118.com/967101003164006053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外科护理精品课程课件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2024-09-27T23:12:56.221</cp:lastPrinted>
  <dcterms:created xsi:type="dcterms:W3CDTF">2024-09-27T15:12:56Z</dcterms:created>
  <dcterms:modified xsi:type="dcterms:W3CDTF">2024-09-27T15:12:58Z</dcterms:modified>
</cp:coreProperties>
</file>