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2D5D6-C39C-472B-B972-E99DB0F7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8DE4-1290-4A34-85D6-A69017EB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B7D19-A9E5-4F03-B425-46B72EF98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E9BB9-4D6D-47A3-84AF-17C5B7336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85775-3809-4B3F-B2F7-C15DF4A4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1D8BE-C8DA-4DEB-A57C-F7B2265E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B9426-8FBC-4CB5-A40D-520B3045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C07E4-2E3D-4031-96BB-D897B9885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07C59-5DCF-46D0-92F6-493DAB3C5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18D2F-7082-4334-B415-812B84B9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B098A-1ACB-44E5-8386-34B940B0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853" r:id="rId2"/>
    <p:sldLayoutId id="2147487854" r:id="rId3"/>
    <p:sldLayoutId id="2147487855" r:id="rId4"/>
    <p:sldLayoutId id="2147487856" r:id="rId5"/>
    <p:sldLayoutId id="2147487857" r:id="rId6"/>
    <p:sldLayoutId id="2147487858" r:id="rId7"/>
    <p:sldLayoutId id="2147487859" r:id="rId8"/>
    <p:sldLayoutId id="2147487860" r:id="rId9"/>
    <p:sldLayoutId id="2147487861" r:id="rId10"/>
    <p:sldLayoutId id="214748786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31" Type="http://schemas.openxmlformats.org/officeDocument/2006/relationships/tags" Target="../tags/tag242.xml" /><Relationship Id="rId32" Type="http://schemas.openxmlformats.org/officeDocument/2006/relationships/tags" Target="../tags/tag243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02105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帮助孩子树立健康的成功观与自尊心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了解孩子的需求和期望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培养孩子的自尊心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引导孩子树立正确的成功观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为孩子树立榜样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与孩子进行开放式沟通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持续关注和调整教育方法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了解孩子的需求和期望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关注孩子的兴趣和特长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观察孩子的日常行为，了解他们的兴趣和特长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鼓励孩子参加各种活动，发掘他们的潜力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尊重孩子的选择，不要强迫他们做不喜欢的事情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提供支持和帮助，让孩子在兴趣和特长方面得到更好的发展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了解孩子对成功的定义</a:t>
            </a:r>
            <a:endParaRPr lang="zh-CN" altLang="en-US"/>
          </a:p>
        </p:txBody>
      </p:sp>
      <p:sp>
        <p:nvSpPr>
          <p:cNvPr id="10489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孩子对成功的定义可能与成人不同，需要了解他们的想法和期望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了解孩子的兴趣和特长，帮助他们找到适合自己的成功路径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鼓励孩子积极参与各种活动，培养他们的自信心和自尊心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孩子可能更注重过程和体验，而不是结果和成就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鼓励孩子表达自己的需求和期望</a:t>
            </a:r>
            <a:endParaRPr lang="zh-CN" altLang="en-US"/>
          </a:p>
        </p:txBody>
      </p:sp>
      <p:sp>
        <p:nvSpPr>
          <p:cNvPr id="10490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倾听孩子的想法和感受，给予他们足够的尊重和关注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鼓励孩子表达自己的需求和期望，让他们感到被重视和尊重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引导孩子正确认识自己的需求和期望，避免过度追求物质和虚荣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帮助孩子建立自信和自尊，让他们相信自己有能力实现自己的需求和期望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培养孩子的自尊心</a:t>
            </a:r>
            <a:endParaRPr lang="zh-CN" altLang="en-US"/>
          </a:p>
        </p:txBody>
      </p:sp>
      <p:sp>
        <p:nvSpPr>
          <p:cNvPr id="10491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尊重孩子的个性和独特性</a:t>
            </a:r>
            <a:endParaRPr lang="zh-CN" altLang="en-US"/>
          </a:p>
        </p:txBody>
      </p:sp>
      <p:sp>
        <p:nvSpPr>
          <p:cNvPr id="104916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每个孩子都是独一无二的，尊重他们的个性和独特性是建立自尊心的基础。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鼓励孩子表达自己的观点和想法，让他们感受到自己的价值和重要性。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尊重孩子的选择和决定，让他们感受到自己的自主权和责任感。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鼓励孩子参与家庭决策，让他们感受到自己的贡献和重要性。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鼓励孩子尝试新事物和面对挑战</a:t>
            </a:r>
            <a:endParaRPr lang="zh-CN" altLang="en-US"/>
          </a:p>
        </p:txBody>
      </p:sp>
      <p:sp>
        <p:nvSpPr>
          <p:cNvPr id="10492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鼓励孩子尝试新事物：让孩子尝试不同的活动，如绘画、音乐、体育等，以培养他们的好奇心和探索精神。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鼓励孩子面对挑战：当孩子遇到困难时，鼓励他们勇敢面对，不要害怕失败，以培养他们的自信心和抗压能力。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鼓励孩子接受失败：当孩子失败时，鼓励他们接受失败，并从失败中吸取教训，以培养他们的抗压能力和自我调节能力。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鼓励孩子与他人合作：鼓励孩子与他人合作，共同完成一项任务，以培养他们的团队精神和社交能力。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表扬和肯定孩子的努力和成就</a:t>
            </a:r>
            <a:endParaRPr lang="zh-CN" altLang="en-US"/>
          </a:p>
        </p:txBody>
      </p:sp>
      <p:sp>
        <p:nvSpPr>
          <p:cNvPr id="104926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及时表扬：在孩子取得进步或成功时，及时给予表扬和肯定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具体表扬：表扬孩子的具体行为和成就，而不是泛泛而谈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真诚表扬：表扬要发自内心，让孩子感受到真诚和尊重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鼓励尝试：鼓励孩子尝试新事物，即使失败也要给予肯定和安慰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引导孩子树立正确的成功观</a:t>
            </a:r>
            <a:endParaRPr lang="zh-CN" altLang="en-US"/>
          </a:p>
        </p:txBody>
      </p:sp>
      <p:sp>
        <p:nvSpPr>
          <p:cNvPr id="10493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强调过程而非结果</a:t>
            </a:r>
            <a:endParaRPr lang="zh-CN" altLang="en-US"/>
          </a:p>
        </p:txBody>
      </p:sp>
      <p:sp>
        <p:nvSpPr>
          <p:cNvPr id="104936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引导孩子关注自己的进步，而非与他人比较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成功不仅仅是结果，更是过程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鼓励孩子积极参与，享受过程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教育孩子学会面对挫折，保持积极心态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培养孩子的团队合作精神</a:t>
            </a:r>
            <a:endParaRPr lang="zh-CN" altLang="en-US"/>
          </a:p>
        </p:txBody>
      </p:sp>
      <p:sp>
        <p:nvSpPr>
          <p:cNvPr id="104943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引导孩子参与集体活动，培养团队意识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教育孩子学会承担责任，为团队做出贡献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29"/>
            </p:custDataLst>
          </p:nvPr>
        </p:nvSpPr>
        <p:spPr>
          <a:xfrm>
            <a:off x="8241006" y="2626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教育孩子学会沟通，表达自己的想法和需求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0"/>
            </p:custDataLst>
          </p:nvPr>
        </p:nvSpPr>
        <p:spPr>
          <a:xfrm>
            <a:off x="1786660" y="2626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鼓励孩子与他人合作，共同完成任务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1"/>
            </p:custDataLst>
          </p:nvPr>
        </p:nvSpPr>
        <p:spPr>
          <a:xfrm>
            <a:off x="6446389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引导孩子学会倾听，理解他人需求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32"/>
            </p:custDataLst>
          </p:nvPr>
        </p:nvSpPr>
        <p:spPr>
          <a:xfrm>
            <a:off x="3581277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教育孩子学会分享，尊重他人意见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https://d.book118.com/967102105113006031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微软雅黑</vt:lpstr>
      <vt:lpstr>Office Theme</vt:lpstr>
      <vt:lpstr>帮助孩子树立健康的成功观与自尊心</vt:lpstr>
      <vt:lpstr>目录</vt:lpstr>
      <vt:lpstr>了解孩子的需求和期望</vt:lpstr>
      <vt:lpstr>关注孩子的兴趣和特长</vt:lpstr>
      <vt:lpstr>了解孩子对成功的定义</vt:lpstr>
      <vt:lpstr>鼓励孩子表达自己的需求和期望</vt:lpstr>
      <vt:lpstr>培养孩子的自尊心</vt:lpstr>
      <vt:lpstr>尊重孩子的个性和独特性</vt:lpstr>
      <vt:lpstr>鼓励孩子尝试新事物和面对挑战</vt:lpstr>
      <vt:lpstr>表扬和肯定孩子的努力和成就</vt:lpstr>
      <vt:lpstr>引导孩子树立正确的成功观</vt:lpstr>
      <vt:lpstr>强调过程而非结果</vt:lpstr>
      <vt:lpstr>培养孩子的团队合作精神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2024-09-03T21:53:28.463</cp:lastPrinted>
  <dcterms:created xsi:type="dcterms:W3CDTF">2024-09-03T13:53:28Z</dcterms:created>
  <dcterms:modified xsi:type="dcterms:W3CDTF">2024-09-03T13:53:31Z</dcterms:modified>
</cp:coreProperties>
</file>