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FF63BC-0149-404E-B5CC-2263753DA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F24092-7455-4F03-96B1-CBC620FE5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710CA5-CA30-4CBE-950D-661A96A2F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6D6E93-C4B4-493F-8CD6-074BC13DCC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3EFD5B-3142-45B9-BB8C-63AFAAD8E9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480040-7511-41DC-B0C1-2E37C41E2D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1D5DEE-DE26-4D2C-AE0E-D0FC60D1AF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FD8F80-3ED8-4842-B83D-3F6BCB8CC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E0049-69F7-4E40-9E46-6BB0B32FEE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1D8548-5016-41A4-AAFC-9359B2A8E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88E0F1-4CE6-486E-84B0-FB41FCE95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0312502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危化品安全标志的预防与应急处理能力研究</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危化品安全标志识别与预防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应急处理能力与机制建设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危化品事故案例分析与教训总结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提升危化品安全标志预防与应急处理能力的策略建议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危化品安全标志概述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危化品安全标志是一种用于标识危险化学品及其相关设施、设备、容器和包装等物品上，以提醒人们注意其潜在危险并采取相应防护措施的图形、文字或组合标志。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危化品安全标志在预防事故、减少人员伤亡和财产损失方面发挥着重要作用。它能够直观地传递危险信息，提醒人们注意危险源，引导人们采取正确的操作和处理措施，从而降低事故发生的概率和减轻事故后果。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0526" r="1052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已经建立了较为完善的危化品安全标志体系，包括标志的种类、颜色、形状、图案和文字等方面都有明确规定。同时，国内学者在危化品安全标志的设计、制作、使用和管理等方面也开展了大量研究工作，取得了一定成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上对危化品安全标志的研究起步较早，已经形成了较为成熟的理论体系和实践经验。例如，联合国《关于危险货物运输的建议书》中对危化品安全标志的种类、颜色、尺寸和位置等都有详细规定。此外，各国也根据自身情况制定了相应的危化品安全标志标准和规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进步和人们对安全意识的提高，危化品安全标志将朝着更加智能化、信息化和人性化的方向发展。例如，利用物联网、大数据和人工智能等技术手段，实现对危化品安全标志的实时监测、预警和远程控制等功能；同时，通过改进标志设计、提高制作水平和加强宣传教育等措施，进一步提高危化品安全标志的识别度和有效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当前，危化品安全标志面临着一些挑战和问题。例如，部分企业和个人对危化品安全标志的重要性认识不足，存在违规使用或伪造标志的现象；同时，随着新型化学品的不断涌现和危化品种类的不断增加，如何及时制定和完善相应的安全标志标准和规范也是一个亟待解决的问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挑战</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危化品安全标志识别与预防</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利用计算机视觉技术对危化品安全标志进行图像处理和特征提取，通过分类器对标志进行识别。</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图像识别技术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深度学习技术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06" r="80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多模态识别技术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00" r="2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采用深度学习算法对大量危化品安全标志图像进行训练和学习，提高标志识别的准确性和效率。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结合图像、文本、语音等多种模态信息，对危化品安全标志进行更全面、准确的识别。</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标志识别方法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推广先进的危化品安全标志识别技术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鼓励企业采用先进的图像识别、深度学习等技术，提高危化品安全标志识别的准确性和效率。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加强危化品安全标志的宣传和教育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提高公众对危化品安全标志的认知和重视程度，增强安全防范意识。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完善危化品安全标志的监管机制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加强对危化品生产、运输、储存等环节的监管，确保危化品安全标志的规范使用和及时更新。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预防措施与建议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某化工企业未按照规定设置危化品安全标志，导致一起严重的化学泄漏事故。事故调查表明，若该企业能够正确设置和使用危化品安全标志，事故可能得到有效避免。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某运输公司未对驾驶员进行充分的危化品安全标志培训，导致驾驶员在运输过程中误操作，引发一起交通事故。事故分析表明，加强驾驶员的危化品安全标志培训和教育至关重要。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某研究机构采用先进的深度学习技术对危化品安全标志进行识别，成功预警了一起潜在的化学危险。该案例表明，先进的识别技术在提高危化品安全防范水平方面具有重要作用。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应急处理能力与机制建设</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采用定期演练、模拟事故等方式，对应急处理能力进行实战化评估，确保评估结果真实有效。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根据评估结果，及时发现和弥补应急处理能力的不足之处，持续提高应对危化品事故的能力。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评估指标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制定全面、科学的评估指标，包括应急响应速度、处置效果、资源调配等方面，以客观衡量应急处理能力。</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应急处理能力评估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https://d.book118.com/967103125025006033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2024-09-06T09:07:53.194</cp:lastPrinted>
  <dcterms:created xsi:type="dcterms:W3CDTF">2024-09-06T01:07:53Z</dcterms:created>
  <dcterms:modified xsi:type="dcterms:W3CDTF">2024-09-06T01:07:55Z</dcterms:modified>
</cp:coreProperties>
</file>