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F7BD0-C0B8-4CE9-98BC-46FFABD7F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3FFDA-8603-4422-A32C-E193B4861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E6309-0A0A-4DB5-9901-BF2EA2852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8183B-671C-4C13-A488-994D1BDE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D58131-B75E-424F-94EA-200A19F6A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55018-E597-4538-93E2-3E7D88363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0AF40-FE57-4D0C-8EFA-BBA85D37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AD69F-AE9C-4CAB-8A1F-1E349A68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AA4C2-4A7A-48BD-A737-0DFE6C69C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E478F-D82A-4F6B-B192-B70A4276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4C550-2DBE-42CC-9976-B0D2097C9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04162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葡萄胎的护理知识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葡萄胎是一种良性病变，发生在胎盘绒毛滋养细胞异常增生，形成大小不等的水泡，形如葡萄。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根据形态和病理特点，葡萄胎可分为完全性葡萄胎和部分性葡萄胎，其中完全性葡萄胎最为常见。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12" r="122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葡萄胎可能导致一系列并发症，如妊娠剧吐、甲状腺功能亢进、贫血、感染等，对母体健康造成威胁。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葡萄胎有潜在的恶变风险，部分性葡萄胎可能转变为恶性葡萄胎或绒毛膜上皮癌，严重影响患者的生存质量。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恶变风险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葡萄胎的发生与遗传因素有一定关联，部分患者可能存在染色体异常或基因突变。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葡萄胎患者再次发生葡萄胎的风险较高，需要密切关注和定期复查。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再次发生风险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葡萄胎的危害与影响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葡萄胎的护理知识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定期监测HCG水平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日常护理要点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葡萄胎患者需要定期监测血清HCG水平，以便及时发现异常情况。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保持外阴清洁，避免性生活和盆浴，以防感染。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留意是否有阴道出血、腹痛、呼吸困难等症状，一旦出现异常应及时就医。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保持健康的生活方式，包括合理饮食、适量运动和良好的作息时间。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葡萄胎患者可能会经历焦虑、抑郁等情绪问题，医护人员和家庭成员应提供必要的心理支持和关爱。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提供信息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引导积极心态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与患者建立良好的信任关系，鼓励她们表达自己的感受，并给予积极的回应和疏导。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向患者及其家属提供有关葡萄胎的详细信息和护理知识，以增加她们对疾病的了解和自我管理能力。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鼓励患者保持乐观的心态，积极参与康复活动，树立战胜疾病的信心。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预防肺栓塞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监测远处转移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319" b="23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659" r="565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严格执行无菌操作，预防术后感染，及时处理伤口感染等并发症。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密切观察术后出血情况，及时发现并处理子宫穿孔、子宫切除后出血等并发症。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对于高危人群，应采取预防措施，如适当运动、穿弹力袜等，以降低肺栓塞的发生风险。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定期监测血清HCG水平，及时发现并处理葡萄胎转移至肺部、阴道等部位的并发症。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查阅患者病历，了解病情、治疗情况及护理重点。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明确本次查房的目的，如评估患者情况、解决护理问题等。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准备必要的护理用具，如血压计、听诊器、护理记录表等。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提前通知患者及家属查房时间和目的，以便他们做好准备。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准备用具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通知患者及家属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https://d.book118.com/967104162140006054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2024-09-29T03:16:04.880</cp:lastPrinted>
  <dcterms:created xsi:type="dcterms:W3CDTF">2024-09-28T19:16:04Z</dcterms:created>
  <dcterms:modified xsi:type="dcterms:W3CDTF">2024-09-28T19:16:06Z</dcterms:modified>
</cp:coreProperties>
</file>