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A9A311-EB16-4149-A550-2FD25FD22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2AA5E8-A4AB-4E6C-91D8-8272ED839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192F2C-551C-4632-83E7-D62E0693E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3269BC-AD9C-410D-AC76-D9069911B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D1E732-AE72-471D-AB41-7A4096264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2DF8AE-EF42-49AF-9A53-409B1455E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4CC535-4F3E-40BF-B287-9C0674B5B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4B474C-3DBC-4D25-8164-FB7598DA2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1C643D-0C56-46AD-8AE6-358DBB84A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A7EC4-78B0-4BFE-A7ED-3567A5959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22736B-CC4C-47BE-901A-CB5123C383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1002315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服务站安全生产培训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服务站安全生产概述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服务站安全生产基本知识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服务站安全生产操作规程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服务站安全生产培训计划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服务站安全生产事故案例分析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服务站安全生产概述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https://d.book118.com/967110023154006034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2024-09-08T22:37:50.787</cp:lastPrinted>
  <dcterms:created xsi:type="dcterms:W3CDTF">2024-09-08T14:37:50Z</dcterms:created>
  <dcterms:modified xsi:type="dcterms:W3CDTF">2024-09-08T14:37:52Z</dcterms:modified>
</cp:coreProperties>
</file>