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4FC2A-7DD5-4A0B-BED6-B842D5A5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D5117-E95C-4D8C-9646-652718FF7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DB471-655E-454E-96F6-DC639BDF7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FFFAF-B16B-4BAC-9A78-C0CEEAF08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B4D45-7006-4314-9A04-C7AE8A9B7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2A3A78-D979-4A44-84BA-65943DAA4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07D413-1BC9-4E9F-8FA0-38019E28B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401B5-6663-42EF-AD6C-4F38D5512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30EA6-A2A8-4BC8-A6AD-8585DD9F1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A8D9C-06CB-445C-9DD3-5D32C0DB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E245B-8D39-4B5E-AAD5-511E78A8A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100652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支原体肺炎治疗进展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支原体肺炎的治疗现状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支原体肺炎治疗的新进展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支原体肺炎治疗的未来展望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支原体肺炎治疗的挑战与对策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支原体肺炎是由支原体（MP）引起的肺部炎症，属于非典型肺炎之一。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多发于儿童和青少年，病程较长，通常表现为咳嗽、发热等症状，易导致肺部纤维化。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支原体肺炎患者为主要传染源，通过飞沫传播。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空气、人与人之间的接触均可传播支原体肺炎。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儿童、青少年及老年人，身体虚弱、免疫力低下者更易感染。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咳嗽、发热、乏力、头痛、咽痛等，严重时可出现呼吸困难。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通过临床表现、X光检查和实验室检查（如支原体抗体检测）进行确诊。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支原体肺炎的治疗现状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抗生素是治疗支原体肺炎的主要手段，常用的抗生素包括大环内酯类、四环素类和氟喹诺酮类。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四环素类抗生素如强力霉素、米诺环素等，对支原体肺炎也有较好的疗效，但副作用较大，需谨慎使用。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抗生素治疗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大环内酯类抗生素如红霉素、阿奇霉素等，是治疗支原体肺炎的首选药物，能够抑制支原体生长和繁殖。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氟喹诺酮类抗生素如左氧氟沙星、莫西沙星等，对支原体肺炎也有一定疗效，尤其适用于对大环内酯类抗生素过敏或产生耐药性的患者。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支持性治疗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支持性治疗是支原体肺炎治疗的重要组成部分，包括退热、止咳、平喘、吸氧等措施。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对于高热患者，可采用物理降温或药物降温的方法，缓解症状并减轻患者的不适感。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对于咳嗽、咳痰症状较重的患者，可适当使用止咳、祛痰药物，以减轻症状并提高患者的生活质量。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对于喘息严重的患者，可采用平喘药物或吸氧治疗，缓解呼吸困难的症状。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076579" y="4673485"/>
            <a:ext cx="381762" cy="447580"/>
            <a:chOff x="9076579" y="4673485"/>
            <a:chExt cx="381762" cy="447580"/>
          </a:xfrm>
        </p:grpSpPr>
        <p:sp>
          <p:nvSpPr>
            <p:cNvPr id="18" name="Freeform 18"/>
            <p:cNvSpPr/>
            <p:nvPr/>
          </p:nvSpPr>
          <p:spPr>
            <a:xfrm>
              <a:off x="9150779" y="4673485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76579" y="4676152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其他治疗方法包括中医中药治疗、免疫治疗和手术治疗等。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中医中药治疗可根据患者的具体情况，采用不同的中草药或针灸等方法进行治疗，以缓解症状并促进康复。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免疫治疗可用于预防支原体肺炎的复发，通过增强患者的免疫力来降低感染的风险。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对于重症支原体肺炎患者，手术治疗也是一种选择，如肺切除等，但需谨慎评估手术的利弊和风险。</a:t>
            </a:r>
          </a:p>
        </p:txBody>
      </p:sp>
      <p:sp>
        <p:nvSpPr>
          <p:cNvPr id="50" name="Freeform 50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支原体肺炎治疗的新进展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https://d.book118.com/967110065201006026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2024-09-01T08:44:01.522</cp:lastPrinted>
  <dcterms:created xsi:type="dcterms:W3CDTF">2024-09-01T00:44:01Z</dcterms:created>
  <dcterms:modified xsi:type="dcterms:W3CDTF">2024-09-01T00:44:03Z</dcterms:modified>
</cp:coreProperties>
</file>