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769DB-5D6C-4601-8B4F-98307DD0D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D01D5-F88A-4298-AB22-004DA8C7B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E2719-AE28-4D38-BCF0-47E6C511F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8DFA1-242D-4CF0-B0F0-00B44F34D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2872B9-A603-497E-B421-5F1B85B2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6E67CA-971A-49FD-8E88-E42E57CAB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0CB2BF-0687-4582-9FE7-615844041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DFA5C-86CC-47E3-B44C-B7FE48D26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4D1CC-9DB5-44B3-B31B-83CA8EF71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4BA7D-A6FC-4D4D-B7AB-5F19E2C60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AC1DA-7A3B-4120-B441-FE4ADD36A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11124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护理专业汇报ppt课件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护理专业知识体系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护理专业实践与案例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护理专业教育与培训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护理专业研究与发展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护理专业与社会责任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护理专业是医学领域中的一个重要分支，以维护、促进和恢复人类健康为主要任务。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主要职责包括提供患者护理、健康教育、疾病预防、康复指导等多元化服务，旨在提高患者的生命质量，促进人类健康。护理专业需要具备扎实的医学知识、技能和良好的职业素养，以提供高质量的护理服务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护理专业经历了从传统护理到现代护理的转变，逐渐发展成为一个独立的学科。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历史上，护理专业曾被认为是医疗领域的附属品，但随着医学模式的转变和人们对健康需求的提高，护理专业逐渐发展成为医学领域中的一个独立学科。现代护理更加注重患者的整体需求，包括身体、心理、社会和灵性等方面。同时，随着医疗技术的不断进步，护理专业的职责范围也在不断扩大，涉及到更多的领域和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未来护理专业将更加注重科技应用、跨学科合作和个性化服务。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未来护理专业将更加注重科技的应用，如人工智能、大数据等技术在护理领域的应用，以提高护理服务的效率和质量。同时，跨学科合作将成为未来护理专业发展的重要趋势，包括与医疗、康复、营养等多个领域的合作，以提供更加全面和专业的护理服务。此外，个性化服务也将成为未来护理专业发展的重要方向，针对不同患者的需求和特点，提供更加贴心和专业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护理专业知识体系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总结词：基础理论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详细描述：介绍护理学的基本概念、发展历程和学科特点，包括护理工作的定义、任务、职责和意义等。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详细描述：列举常见的护理技能操作，如测量生命体征、给药、输液、急救措施等，并介绍操作流程和技术要求。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总结词：职业操守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详细描述：强调护理伦理与法律在护理工作中的重要性，包括尊重患者权利、保护患者隐私、遵循医疗规范等方面的内容。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总结词：人文关怀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详细描述：介绍护理心理学的基本概念和原理，如何运用心理学知识提高护理质量，以及如何关注患者心理需求和提供心理支持。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护理专业实践与案例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感冒是最常见的疾病之一，需要提供充足的休息、保持室内空气流通、注意饮食和药物治疗等护理措施。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高血压的护理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高血压患者需要定期监测血压、控制饮食、进行适当的运动和药物治疗等护理措施。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糖尿病的护理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糖尿病患者的护理重点在于控制血糖、饮食管理、运动和药物治疗等。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常见疾病的护理实践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孕妇需要更多的关注和护理，包括定期产检、注意饮食和休息、提供心理支持等。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老年人的身体机能下降，需要更多的护理和关注，包括定期检查身体、提供生活帮助和心理支持等。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儿童的生长发育尚未完全成熟，需要提供特殊的护理措施，如定期接种疫苗、注意饮食和安全等。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特殊病人的护理实践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https://d.book118.com/967111124121006041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2024-09-14T12:00:11.212</cp:lastPrinted>
  <dcterms:created xsi:type="dcterms:W3CDTF">2024-09-14T04:00:11Z</dcterms:created>
  <dcterms:modified xsi:type="dcterms:W3CDTF">2024-09-14T04:00:13Z</dcterms:modified>
</cp:coreProperties>
</file>