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F7F7C0-F680-49FE-BF58-B0E4DB586F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15F7AE-E9CE-4825-9028-D6B816DCDF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7D39084-C777-471E-ADC0-28F526A7FC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300BDA-E773-4CCD-AB90-BD52109089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746DCD-0923-46C7-9B9D-EB59F087A1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884A1F-B22F-46E8-A7B1-196A1B4CE1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8495FE-B988-4064-98A9-697058E1E6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8256BD-9C68-4660-BAF5-845D7CC4D4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837B72-A8B6-4CEF-B064-7902C22575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D6DBF0-EEFE-4941-B726-F6B9AE305E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A2BDA6-53B1-4575-B45F-054CA9A3FF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711200013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脑膜炎球菌多糖疫苗的药代动力学研究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脑膜炎球菌多糖疫苗药代动力学特征
 不同给药途径脑膜炎球菌多糖疫苗的吸收
 脑膜炎球菌多糖疫苗的血清浓度变化曲线
 脑膜炎球菌多糖疫苗的分布、代谢和排泄
 个体差异对脑膜炎球菌多糖疫苗药代动力学的影响
 脑膜炎球菌多糖疫苗与其他药物的相互作用
 脑膜炎球菌多糖疫苗的药代动力学模型
 脑膜炎球菌多糖疫苗药代动力学研究意义</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脑膜炎球菌多糖疫苗药代动力学特征</a:t>
            </a:r>
          </a:p>
        </p:txBody>
      </p:sp>
      <p:sp>
        <p:nvSpPr>
          <p:cNvPr id="3" name="Subtitle 2"/>
          <p:cNvSpPr>
            <a:spLocks noGrp="1"/>
          </p:cNvSpPr>
          <p:nvPr>
            <p:ph type="subTitle" idx="1"/>
          </p:nvPr>
        </p:nvSpPr>
        <p:spPr/>
        <p:txBody>
          <a:bodyPr/>
          <a:lstStyle/>
          <a:p>
            <a:r>
              <a:t>脑膜炎球菌多糖疫苗的药代动力学研究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脑膜炎球菌多糖疫苗药代动力学特征</a:t>
            </a:r>
          </a:p>
        </p:txBody>
      </p:sp>
      <p:sp>
        <p:nvSpPr>
          <p:cNvPr id="3" name="Text Placeholder 2"/>
          <p:cNvSpPr>
            <a:spLocks noGrp="1"/>
          </p:cNvSpPr>
          <p:nvPr>
            <p:ph type="body" idx="1"/>
          </p:nvPr>
        </p:nvSpPr>
        <p:spPr/>
        <p:txBody>
          <a:bodyPr/>
          <a:lstStyle/>
          <a:p>
            <a:r>
              <a:t>药物吸收</a:t>
            </a:r>
          </a:p>
        </p:txBody>
      </p:sp>
      <p:sp>
        <p:nvSpPr>
          <p:cNvPr id="4" name="Content Placeholder 3"/>
          <p:cNvSpPr>
            <a:spLocks noGrp="1"/>
          </p:cNvSpPr>
          <p:nvPr>
            <p:ph sz="half" idx="2"/>
          </p:nvPr>
        </p:nvSpPr>
        <p:spPr/>
        <p:txBody>
          <a:bodyPr/>
          <a:lstStyle/>
          <a:p>
            <a:r>
              <a:t>1. 脑膜炎球菌多糖疫苗是一种多糖类疫苗，其分子量较大，不易被肠胃道吸收。因此，脑膜炎球菌多糖疫苗通常通过注射的方式给药。</a:t>
            </a:r>
          </a:p>
          <a:p>
            <a:r>
              <a:t>2. 注射后，脑膜炎球菌多糖疫苗主要在注射部位吸收，并通过淋巴系统进入血液循环。</a:t>
            </a:r>
          </a:p>
          <a:p>
            <a:r>
              <a:t>3. 脑膜炎球菌多糖疫苗在血液循环中分布广泛，可以到达全身各处组织和器官，包括脑膜和脊髓液。</a:t>
            </a:r>
          </a:p>
        </p:txBody>
      </p:sp>
      <p:sp>
        <p:nvSpPr>
          <p:cNvPr id="5" name="Text Placeholder 4"/>
          <p:cNvSpPr>
            <a:spLocks noGrp="1"/>
          </p:cNvSpPr>
          <p:nvPr>
            <p:ph type="body" idx="3"/>
          </p:nvPr>
        </p:nvSpPr>
        <p:spPr/>
        <p:txBody>
          <a:bodyPr/>
          <a:lstStyle/>
          <a:p>
            <a:r>
              <a:t>药物分布</a:t>
            </a:r>
          </a:p>
        </p:txBody>
      </p:sp>
      <p:sp>
        <p:nvSpPr>
          <p:cNvPr id="6" name="Content Placeholder 5"/>
          <p:cNvSpPr>
            <a:spLocks noGrp="1"/>
          </p:cNvSpPr>
          <p:nvPr>
            <p:ph sz="half" idx="4"/>
          </p:nvPr>
        </p:nvSpPr>
        <p:spPr/>
        <p:txBody>
          <a:bodyPr/>
          <a:lstStyle/>
          <a:p>
            <a:r>
              <a:t>1. 脑膜炎球菌多糖疫苗在体内分布广泛，可以到达全身各处组织和器官，包括脑膜和脊髓液。</a:t>
            </a:r>
          </a:p>
          <a:p>
            <a:r>
              <a:t>2. 脑膜炎球菌多糖疫苗在体内的分布与疫苗的剂量、给药途径、个体差异等因素有关。</a:t>
            </a:r>
          </a:p>
          <a:p>
            <a:r>
              <a:t>3. 脑膜炎球菌多糖疫苗在体内的分布情况可以影响其免疫原性。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脑膜炎球菌多糖疫苗药代动力学特征</a:t>
            </a:r>
          </a:p>
        </p:txBody>
      </p:sp>
      <p:sp>
        <p:nvSpPr>
          <p:cNvPr id="3" name="Text Placeholder 2"/>
          <p:cNvSpPr>
            <a:spLocks noGrp="1"/>
          </p:cNvSpPr>
          <p:nvPr>
            <p:ph type="body" idx="1"/>
          </p:nvPr>
        </p:nvSpPr>
        <p:spPr/>
        <p:txBody>
          <a:bodyPr/>
          <a:lstStyle/>
          <a:p>
            <a:r>
              <a:t>药物代谢</a:t>
            </a:r>
          </a:p>
        </p:txBody>
      </p:sp>
      <p:sp>
        <p:nvSpPr>
          <p:cNvPr id="4" name="Content Placeholder 3"/>
          <p:cNvSpPr>
            <a:spLocks noGrp="1"/>
          </p:cNvSpPr>
          <p:nvPr>
            <p:ph sz="half" idx="2"/>
          </p:nvPr>
        </p:nvSpPr>
        <p:spPr/>
        <p:txBody>
          <a:bodyPr/>
          <a:lstStyle/>
          <a:p>
            <a:r>
              <a:t>1. 脑膜炎球菌多糖疫苗在体内的代谢主要通过巨噬细胞和树突状细胞等吞噬细胞完成。</a:t>
            </a:r>
          </a:p>
          <a:p>
            <a:r>
              <a:t>2. 吞噬细胞吞噬脑膜炎球菌多糖疫苗后，将其降解为小分子片段，然后将这些小分子片段呈递给T细胞和B细胞。</a:t>
            </a:r>
          </a:p>
          <a:p>
            <a:r>
              <a:t>3. T细胞和B细胞识别这些小分子片段后，被激活并增殖分化，产生抗体和细胞因子，从而发挥免疫保护作用。</a:t>
            </a:r>
          </a:p>
        </p:txBody>
      </p:sp>
      <p:sp>
        <p:nvSpPr>
          <p:cNvPr id="5" name="Text Placeholder 4"/>
          <p:cNvSpPr>
            <a:spLocks noGrp="1"/>
          </p:cNvSpPr>
          <p:nvPr>
            <p:ph type="body" idx="3"/>
          </p:nvPr>
        </p:nvSpPr>
        <p:spPr/>
        <p:txBody>
          <a:bodyPr/>
          <a:lstStyle/>
          <a:p>
            <a:r>
              <a:t>药物消除</a:t>
            </a:r>
          </a:p>
        </p:txBody>
      </p:sp>
      <p:sp>
        <p:nvSpPr>
          <p:cNvPr id="6" name="Content Placeholder 5"/>
          <p:cNvSpPr>
            <a:spLocks noGrp="1"/>
          </p:cNvSpPr>
          <p:nvPr>
            <p:ph sz="half" idx="4"/>
          </p:nvPr>
        </p:nvSpPr>
        <p:spPr/>
        <p:txBody>
          <a:bodyPr/>
          <a:lstStyle/>
          <a:p>
            <a:r>
              <a:t>1. 脑膜炎球菌多糖疫苗在体内的消除主要通过肾脏和肝脏。</a:t>
            </a:r>
          </a:p>
          <a:p>
            <a:r>
              <a:t>2. 肾脏将脑膜炎球菌多糖疫苗及其代谢产物滤过并排出体外。</a:t>
            </a:r>
          </a:p>
          <a:p>
            <a:r>
              <a:t>3. 肝脏将脑膜炎球菌多糖疫苗及其代谢产物代谢为更易于排出的形式，然后通过胆汁排出体外。</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脑膜炎球菌多糖疫苗药代动力学特征</a:t>
            </a:r>
          </a:p>
        </p:txBody>
      </p:sp>
      <p:sp>
        <p:nvSpPr>
          <p:cNvPr id="3" name="Text Placeholder 2"/>
          <p:cNvSpPr>
            <a:spLocks noGrp="1"/>
          </p:cNvSpPr>
          <p:nvPr>
            <p:ph type="body" idx="1"/>
          </p:nvPr>
        </p:nvSpPr>
        <p:spPr/>
        <p:txBody>
          <a:bodyPr/>
          <a:lstStyle/>
          <a:p>
            <a:r>
              <a:t>药物半衰期</a:t>
            </a:r>
          </a:p>
        </p:txBody>
      </p:sp>
      <p:sp>
        <p:nvSpPr>
          <p:cNvPr id="4" name="Content Placeholder 3"/>
          <p:cNvSpPr>
            <a:spLocks noGrp="1"/>
          </p:cNvSpPr>
          <p:nvPr>
            <p:ph sz="half" idx="2"/>
          </p:nvPr>
        </p:nvSpPr>
        <p:spPr/>
        <p:txBody>
          <a:bodyPr/>
          <a:lstStyle/>
          <a:p>
            <a:r>
              <a:t>1. 脑膜炎球菌多糖疫苗在体内的半衰期约为24小时。</a:t>
            </a:r>
          </a:p>
          <a:p>
            <a:r>
              <a:t>2. 脑膜炎球菌多糖疫苗的半衰期与疫苗的剂量、给药途径、个体差异等因素有关。</a:t>
            </a:r>
          </a:p>
          <a:p>
            <a:r>
              <a:t>3. 脑膜炎球菌多糖疫苗的半衰期可以影响其免疫原性。</a:t>
            </a:r>
          </a:p>
        </p:txBody>
      </p:sp>
      <p:sp>
        <p:nvSpPr>
          <p:cNvPr id="5" name="Text Placeholder 4"/>
          <p:cNvSpPr>
            <a:spLocks noGrp="1"/>
          </p:cNvSpPr>
          <p:nvPr>
            <p:ph type="body" idx="3"/>
          </p:nvPr>
        </p:nvSpPr>
        <p:spPr/>
        <p:txBody>
          <a:bodyPr/>
          <a:lstStyle/>
          <a:p>
            <a:r>
              <a:t>药物相互作用</a:t>
            </a:r>
          </a:p>
        </p:txBody>
      </p:sp>
      <p:sp>
        <p:nvSpPr>
          <p:cNvPr id="6" name="Content Placeholder 5"/>
          <p:cNvSpPr>
            <a:spLocks noGrp="1"/>
          </p:cNvSpPr>
          <p:nvPr>
            <p:ph sz="half" idx="4"/>
          </p:nvPr>
        </p:nvSpPr>
        <p:spPr/>
        <p:txBody>
          <a:bodyPr/>
          <a:lstStyle/>
          <a:p>
            <a:r>
              <a:t>1. 脑膜炎球菌多糖疫苗与其他疫苗同时接种时，可能会发生药物相互作用，影响疫苗的免疫原性。</a:t>
            </a:r>
          </a:p>
          <a:p>
            <a:r>
              <a:t>2. 脑膜炎球菌多糖疫苗与免疫抑制剂同时使用时，可能会降低疫苗的免疫原性。</a:t>
            </a:r>
          </a:p>
          <a:p>
            <a:r>
              <a:t>3. 脑膜炎球菌多糖疫苗与其他药物同时使用时，也可能会发生药物相互作用。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不同给药途径脑膜炎球菌多糖疫苗的吸收</a:t>
            </a:r>
          </a:p>
        </p:txBody>
      </p:sp>
      <p:sp>
        <p:nvSpPr>
          <p:cNvPr id="3" name="Subtitle 2"/>
          <p:cNvSpPr>
            <a:spLocks noGrp="1"/>
          </p:cNvSpPr>
          <p:nvPr>
            <p:ph type="subTitle" idx="1"/>
          </p:nvPr>
        </p:nvSpPr>
        <p:spPr/>
        <p:txBody>
          <a:bodyPr/>
          <a:lstStyle/>
          <a:p>
            <a:r>
              <a:t>脑膜炎球菌多糖疫苗的药代动力学研究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不同给药途径脑膜炎球菌多糖疫苗的吸收</a:t>
            </a:r>
          </a:p>
        </p:txBody>
      </p:sp>
      <p:sp>
        <p:nvSpPr>
          <p:cNvPr id="3" name="Text Placeholder 2"/>
          <p:cNvSpPr>
            <a:spLocks noGrp="1"/>
          </p:cNvSpPr>
          <p:nvPr>
            <p:ph type="body" idx="1"/>
          </p:nvPr>
        </p:nvSpPr>
        <p:spPr/>
        <p:txBody>
          <a:bodyPr/>
          <a:lstStyle/>
          <a:p>
            <a:r>
              <a:t>免疫原性：</a:t>
            </a:r>
          </a:p>
        </p:txBody>
      </p:sp>
      <p:sp>
        <p:nvSpPr>
          <p:cNvPr id="4" name="Content Placeholder 3"/>
          <p:cNvSpPr>
            <a:spLocks noGrp="1"/>
          </p:cNvSpPr>
          <p:nvPr>
            <p:ph sz="half" idx="2"/>
          </p:nvPr>
        </p:nvSpPr>
        <p:spPr/>
        <p:txBody>
          <a:bodyPr/>
          <a:lstStyle/>
          <a:p>
            <a:r>
              <a:t>1. 脑膜炎球菌多糖疫苗是一种高度免疫原性的疫苗，可在接种后迅速产生保护性抗体，保护接种者免受脑膜炎球菌的感染。</a:t>
            </a:r>
          </a:p>
          <a:p>
            <a:r>
              <a:t>2. 不同给药途径的脑膜炎球菌多糖疫苗具有不同的免疫原性，肌肉注射途径的疫苗免疫原性最高，皮下注射途径次之，口服途径的疫苗免疫原性最低。</a:t>
            </a:r>
          </a:p>
          <a:p>
            <a:r>
              <a:t>3. 肌肉注射途径的疫苗在接种后可产生最高的抗体水平，且抗体维持时间较长，皮下注射途径的疫苗在接种后可产生较低的抗体水平，且抗体维持时间较短，口服途径的疫苗在接种后可产生最低的抗体水平，且抗体维持时间最短。</a:t>
            </a:r>
          </a:p>
        </p:txBody>
      </p:sp>
      <p:sp>
        <p:nvSpPr>
          <p:cNvPr id="5" name="Text Placeholder 4"/>
          <p:cNvSpPr>
            <a:spLocks noGrp="1"/>
          </p:cNvSpPr>
          <p:nvPr>
            <p:ph type="body" idx="3"/>
          </p:nvPr>
        </p:nvSpPr>
        <p:spPr/>
        <p:txBody>
          <a:bodyPr/>
          <a:lstStyle/>
          <a:p>
            <a:r>
              <a:t>安全性：</a:t>
            </a:r>
          </a:p>
        </p:txBody>
      </p:sp>
      <p:sp>
        <p:nvSpPr>
          <p:cNvPr id="6" name="Content Placeholder 5"/>
          <p:cNvSpPr>
            <a:spLocks noGrp="1"/>
          </p:cNvSpPr>
          <p:nvPr>
            <p:ph sz="half" idx="4"/>
          </p:nvPr>
        </p:nvSpPr>
        <p:spPr/>
        <p:txBody>
          <a:bodyPr/>
          <a:lstStyle/>
          <a:p>
            <a:r>
              <a:t>1. 脑膜炎球菌多糖疫苗是一种安全的疫苗，接种后不良反应的发生率较低，最常见的不良反应为注射部位疼痛、发红和肿胀，这些不良反应通常在几天内消失。</a:t>
            </a:r>
          </a:p>
          <a:p>
            <a:r>
              <a:t>2. 不同给药途径的脑膜炎球菌多糖疫苗具有不同的安全性，肌肉注射途径的疫苗最安全，皮下注射途径次之，口服途径的疫苗最不安全。</a:t>
            </a:r>
          </a:p>
          <a:p>
            <a:r>
              <a:t>3. 肌肉注射途径的疫苗在接种后不良反应的发生率最低，皮下注射途径的疫苗在接种后不良反应的发生率较高，口服途径的疫苗在接种后不良反应的发生率最高。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不同给药途径脑膜炎球菌多糖疫苗的吸收</a:t>
            </a:r>
          </a:p>
        </p:txBody>
      </p:sp>
      <p:sp>
        <p:nvSpPr>
          <p:cNvPr id="3" name="Text Placeholder 2"/>
          <p:cNvSpPr>
            <a:spLocks noGrp="1"/>
          </p:cNvSpPr>
          <p:nvPr>
            <p:ph type="body" idx="1"/>
          </p:nvPr>
        </p:nvSpPr>
        <p:spPr/>
        <p:txBody>
          <a:bodyPr/>
          <a:lstStyle/>
          <a:p>
            <a:r>
              <a:t>免疫持久性：</a:t>
            </a:r>
          </a:p>
        </p:txBody>
      </p:sp>
      <p:sp>
        <p:nvSpPr>
          <p:cNvPr id="4" name="Content Placeholder 3"/>
          <p:cNvSpPr>
            <a:spLocks noGrp="1"/>
          </p:cNvSpPr>
          <p:nvPr>
            <p:ph sz="half" idx="2"/>
          </p:nvPr>
        </p:nvSpPr>
        <p:spPr/>
        <p:txBody>
          <a:bodyPr/>
          <a:lstStyle/>
          <a:p>
            <a:r>
              <a:t>1. 脑膜炎球菌多糖疫苗的免疫持久性较短，接种后抗体水平通常在几个月内下降，因此需要定期接种加强针来维持保护效果。</a:t>
            </a:r>
          </a:p>
          <a:p>
            <a:r>
              <a:t>2. 不同给药途径的脑膜炎球菌多糖疫苗具有不同的免疫持久性，肌肉注射途径的疫苗免疫持久性最长，皮下注射途径次之，口服途径的疫苗免疫持久性最短。</a:t>
            </a:r>
          </a:p>
          <a:p>
            <a:r>
              <a:t>3. 肌肉注射途径的疫苗在接种后抗体水平维持的时间最长，可达数年，皮下注射途径的疫苗在接种后抗体水平维持的时间较短，可达几个月，口服途径的疫苗在接种后抗体水平维持的时间最短，仅能维持数周。</a:t>
            </a:r>
          </a:p>
        </p:txBody>
      </p:sp>
      <p:sp>
        <p:nvSpPr>
          <p:cNvPr id="5" name="Text Placeholder 4"/>
          <p:cNvSpPr>
            <a:spLocks noGrp="1"/>
          </p:cNvSpPr>
          <p:nvPr>
            <p:ph type="body" idx="3"/>
          </p:nvPr>
        </p:nvSpPr>
        <p:spPr/>
        <p:txBody>
          <a:bodyPr/>
          <a:lstStyle/>
          <a:p>
            <a:r>
              <a:t>适应人群：</a:t>
            </a:r>
          </a:p>
        </p:txBody>
      </p:sp>
      <p:sp>
        <p:nvSpPr>
          <p:cNvPr id="6" name="Content Placeholder 5"/>
          <p:cNvSpPr>
            <a:spLocks noGrp="1"/>
          </p:cNvSpPr>
          <p:nvPr>
            <p:ph sz="half" idx="4"/>
          </p:nvPr>
        </p:nvSpPr>
        <p:spPr/>
        <p:txBody>
          <a:bodyPr/>
          <a:lstStyle/>
          <a:p>
            <a:r>
              <a:t>1. 脑膜炎球菌多糖疫苗适用于2岁以上人群，包括儿童、青少年和成人。</a:t>
            </a:r>
          </a:p>
          <a:p>
            <a:r>
              <a:t>2. 脑膜炎球菌多糖疫苗对脑膜炎球菌引起的脑膜炎和败血症具有保护作用，接种后可降低发病率和死亡率。</a:t>
            </a:r>
          </a:p>
          <a:p>
            <a:r>
              <a:t>3. 脑膜炎球菌多糖疫苗适用于高危人群，包括与脑膜炎球菌感染者密切接触者、免疫功能低下者、前往脑膜炎球菌流行地区的旅行者等。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不同给药途径脑膜炎球菌多糖疫苗的吸收</a:t>
            </a:r>
          </a:p>
        </p:txBody>
      </p:sp>
      <p:sp>
        <p:nvSpPr>
          <p:cNvPr id="3" name="Text Placeholder 2"/>
          <p:cNvSpPr>
            <a:spLocks noGrp="1"/>
          </p:cNvSpPr>
          <p:nvPr>
            <p:ph type="body" idx="1"/>
          </p:nvPr>
        </p:nvSpPr>
        <p:spPr/>
        <p:txBody>
          <a:bodyPr/>
          <a:lstStyle/>
          <a:p>
            <a:r>
              <a:t>接种程序：</a:t>
            </a:r>
          </a:p>
        </p:txBody>
      </p:sp>
      <p:sp>
        <p:nvSpPr>
          <p:cNvPr id="4" name="Content Placeholder 3"/>
          <p:cNvSpPr>
            <a:spLocks noGrp="1"/>
          </p:cNvSpPr>
          <p:nvPr>
            <p:ph sz="half" idx="2"/>
          </p:nvPr>
        </p:nvSpPr>
        <p:spPr/>
        <p:txBody>
          <a:bodyPr/>
          <a:lstStyle/>
          <a:p>
            <a:r>
              <a:t>1. 脑膜炎球菌多糖疫苗的接种程序为基础免疫和加强免疫，基础免疫接种2剂，加强免疫接种1剂。</a:t>
            </a:r>
          </a:p>
          <a:p>
            <a:r>
              <a:t>2. 基础免疫接种应在2岁以上人群中进行，间隔1个月接种2剂。</a:t>
            </a:r>
          </a:p>
          <a:p>
            <a:r>
              <a:t>3. 加强免疫接种应在基础免疫接种后5年内进行，1剂即可。</a:t>
            </a:r>
          </a:p>
        </p:txBody>
      </p:sp>
      <p:sp>
        <p:nvSpPr>
          <p:cNvPr id="5" name="Text Placeholder 4"/>
          <p:cNvSpPr>
            <a:spLocks noGrp="1"/>
          </p:cNvSpPr>
          <p:nvPr>
            <p:ph type="body" idx="3"/>
          </p:nvPr>
        </p:nvSpPr>
        <p:spPr/>
        <p:txBody>
          <a:bodyPr/>
          <a:lstStyle/>
          <a:p>
            <a:r>
              <a:t>接种禁忌症：</a:t>
            </a:r>
          </a:p>
        </p:txBody>
      </p:sp>
      <p:sp>
        <p:nvSpPr>
          <p:cNvPr id="6" name="Content Placeholder 5"/>
          <p:cNvSpPr>
            <a:spLocks noGrp="1"/>
          </p:cNvSpPr>
          <p:nvPr>
            <p:ph sz="half" idx="4"/>
          </p:nvPr>
        </p:nvSpPr>
        <p:spPr/>
        <p:txBody>
          <a:bodyPr/>
          <a:lstStyle/>
          <a:p>
            <a:r>
              <a:t>1. 对脑膜炎球菌多糖疫苗过敏者禁止接种。</a:t>
            </a:r>
          </a:p>
          <a:p>
            <a:r>
              <a:t>2. 发热、急性感染者不宜接种，应待病情好转后接种。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脑膜炎球菌多糖疫苗的血清浓度变化曲线</a:t>
            </a:r>
          </a:p>
        </p:txBody>
      </p:sp>
      <p:sp>
        <p:nvSpPr>
          <p:cNvPr id="3" name="Subtitle 2"/>
          <p:cNvSpPr>
            <a:spLocks noGrp="1"/>
          </p:cNvSpPr>
          <p:nvPr>
            <p:ph type="subTitle" idx="1"/>
          </p:nvPr>
        </p:nvSpPr>
        <p:spPr/>
        <p:txBody>
          <a:bodyPr/>
          <a:lstStyle/>
          <a:p>
            <a:r>
              <a:t>脑膜炎球菌多糖疫苗的药代动力学研究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脑膜炎球菌多糖疫苗的血清浓度变化曲线</a:t>
            </a:r>
          </a:p>
        </p:txBody>
      </p:sp>
      <p:sp>
        <p:nvSpPr>
          <p:cNvPr id="3" name="Text Placeholder 2"/>
          <p:cNvSpPr>
            <a:spLocks noGrp="1"/>
          </p:cNvSpPr>
          <p:nvPr>
            <p:ph type="body" idx="1"/>
          </p:nvPr>
        </p:nvSpPr>
        <p:spPr/>
        <p:txBody>
          <a:bodyPr/>
          <a:lstStyle/>
          <a:p>
            <a:r>
              <a:t>血清浓度变化曲线</a:t>
            </a:r>
          </a:p>
        </p:txBody>
      </p:sp>
      <p:sp>
        <p:nvSpPr>
          <p:cNvPr id="4" name="Content Placeholder 3"/>
          <p:cNvSpPr>
            <a:spLocks noGrp="1"/>
          </p:cNvSpPr>
          <p:nvPr>
            <p:ph sz="half" idx="2"/>
          </p:nvPr>
        </p:nvSpPr>
        <p:spPr/>
        <p:txBody>
          <a:bodyPr/>
          <a:lstStyle/>
          <a:p>
            <a:r>
              <a:t>1. 脑膜炎球菌多糖疫苗接种后，血清中抗体浓度随时间变化呈现出先上升后下降的趋势。</a:t>
            </a:r>
          </a:p>
          <a:p>
            <a:r>
              <a:t>2. 抗体浓度升高的速度和幅度与疫苗的剂量、接种途径和受种者的免疫状态有关。</a:t>
            </a:r>
          </a:p>
          <a:p>
            <a:r>
              <a:t>3. 一般情况下，接种后2-3周内抗体浓度达到峰值，然后逐渐下降，数月或数年后可降至可检测限以下。</a:t>
            </a:r>
          </a:p>
        </p:txBody>
      </p:sp>
      <p:sp>
        <p:nvSpPr>
          <p:cNvPr id="5" name="Text Placeholder 4"/>
          <p:cNvSpPr>
            <a:spLocks noGrp="1"/>
          </p:cNvSpPr>
          <p:nvPr>
            <p:ph type="body" idx="3"/>
          </p:nvPr>
        </p:nvSpPr>
        <p:spPr/>
        <p:txBody>
          <a:bodyPr/>
          <a:lstStyle/>
          <a:p>
            <a:r>
              <a:t>血清浓度的个体差异</a:t>
            </a:r>
          </a:p>
        </p:txBody>
      </p:sp>
      <p:sp>
        <p:nvSpPr>
          <p:cNvPr id="6" name="Content Placeholder 5"/>
          <p:cNvSpPr>
            <a:spLocks noGrp="1"/>
          </p:cNvSpPr>
          <p:nvPr>
            <p:ph sz="half" idx="4"/>
          </p:nvPr>
        </p:nvSpPr>
        <p:spPr/>
        <p:txBody>
          <a:bodyPr/>
          <a:lstStyle/>
          <a:p>
            <a:r>
              <a:t>1. 不同个体接种脑膜炎球菌多糖疫苗后，血清中抗体浓度的变化存在较大差异。</a:t>
            </a:r>
          </a:p>
          <a:p>
            <a:r>
              <a:t>2. 影响抗体浓度差异的因素包括年龄、性别、种族、健康状况、疫苗接种史和既往感染史等。</a:t>
            </a:r>
          </a:p>
          <a:p>
            <a:r>
              <a:t>3. 老年人、儿童和免疫缺陷者接种疫苗后抗体浓度往往较低，需要加强免疫接种。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脑膜炎球菌多糖疫苗的血清浓度变化曲线</a:t>
            </a:r>
          </a:p>
        </p:txBody>
      </p:sp>
      <p:sp>
        <p:nvSpPr>
          <p:cNvPr id="3" name="Text Placeholder 2"/>
          <p:cNvSpPr>
            <a:spLocks noGrp="1"/>
          </p:cNvSpPr>
          <p:nvPr>
            <p:ph type="body" idx="1"/>
          </p:nvPr>
        </p:nvSpPr>
        <p:spPr/>
        <p:txBody>
          <a:bodyPr/>
          <a:lstStyle/>
          <a:p>
            <a:r>
              <a:t>血清浓度与免疫保护的关系</a:t>
            </a:r>
          </a:p>
        </p:txBody>
      </p:sp>
      <p:sp>
        <p:nvSpPr>
          <p:cNvPr id="4" name="Content Placeholder 3"/>
          <p:cNvSpPr>
            <a:spLocks noGrp="1"/>
          </p:cNvSpPr>
          <p:nvPr>
            <p:ph sz="half" idx="2"/>
          </p:nvPr>
        </p:nvSpPr>
        <p:spPr/>
        <p:txBody>
          <a:bodyPr/>
          <a:lstStyle/>
          <a:p>
            <a:r>
              <a:t>1. 血清中抗体浓度与脑膜炎球菌感染的保护效果呈正相关。</a:t>
            </a:r>
          </a:p>
          <a:p>
            <a:r>
              <a:t>2. 当血清中抗体浓度达到一定水平时，可以有效预防脑膜炎球菌感染或减轻感染后的症状。</a:t>
            </a:r>
          </a:p>
          <a:p>
            <a:r>
              <a:t>3. 保护性抗体浓度因脑膜炎球菌的不同血清群而异，通常认为抗体浓度达到1:8或更高时具有保护作用。</a:t>
            </a:r>
          </a:p>
        </p:txBody>
      </p:sp>
      <p:sp>
        <p:nvSpPr>
          <p:cNvPr id="5" name="Text Placeholder 4"/>
          <p:cNvSpPr>
            <a:spLocks noGrp="1"/>
          </p:cNvSpPr>
          <p:nvPr>
            <p:ph type="body" idx="3"/>
          </p:nvPr>
        </p:nvSpPr>
        <p:spPr/>
        <p:txBody>
          <a:bodyPr/>
          <a:lstStyle/>
          <a:p>
            <a:r>
              <a:t>血清浓度的监测</a:t>
            </a:r>
          </a:p>
        </p:txBody>
      </p:sp>
      <p:sp>
        <p:nvSpPr>
          <p:cNvPr id="6" name="Content Placeholder 5"/>
          <p:cNvSpPr>
            <a:spLocks noGrp="1"/>
          </p:cNvSpPr>
          <p:nvPr>
            <p:ph sz="half" idx="4"/>
          </p:nvPr>
        </p:nvSpPr>
        <p:spPr/>
        <p:txBody>
          <a:bodyPr/>
          <a:lstStyle/>
          <a:p>
            <a:r>
              <a:t>1. 血清中抗体浓度的监测对于评估脑膜炎球菌多糖疫苗的免疫原性和有效性具有重要意义。</a:t>
            </a:r>
          </a:p>
          <a:p>
            <a:r>
              <a:t>2. 抗体浓度的监测可以帮助确定疫苗的最佳接种剂量、接种途径和接种间隔。</a:t>
            </a:r>
          </a:p>
          <a:p>
            <a:r>
              <a:t>3. 抗体浓度的监测还可以帮助识别免疫缺陷者或疫苗接种失败者，并及时采取干预措施。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脑膜炎球菌多糖疫苗的血清浓度变化曲线</a:t>
            </a:r>
          </a:p>
        </p:txBody>
      </p:sp>
      <p:sp>
        <p:nvSpPr>
          <p:cNvPr id="3" name="Text Placeholder 2"/>
          <p:cNvSpPr>
            <a:spLocks noGrp="1"/>
          </p:cNvSpPr>
          <p:nvPr>
            <p:ph type="body" idx="1"/>
          </p:nvPr>
        </p:nvSpPr>
        <p:spPr/>
        <p:txBody>
          <a:bodyPr/>
          <a:lstStyle/>
          <a:p>
            <a:r>
              <a:t>血清浓度的影响因素</a:t>
            </a:r>
          </a:p>
        </p:txBody>
      </p:sp>
      <p:sp>
        <p:nvSpPr>
          <p:cNvPr id="4" name="Content Placeholder 3"/>
          <p:cNvSpPr>
            <a:spLocks noGrp="1"/>
          </p:cNvSpPr>
          <p:nvPr>
            <p:ph sz="half" idx="2"/>
          </p:nvPr>
        </p:nvSpPr>
        <p:spPr/>
        <p:txBody>
          <a:bodyPr/>
          <a:lstStyle/>
          <a:p>
            <a:r>
              <a:t>1. 脑膜炎球菌多糖疫苗的血清浓度受多种因素影响，包括疫苗的剂量、接种途径、受种者的年龄、性别、种族、健康状况、疫苗接种史和既往感染史等。</a:t>
            </a:r>
          </a:p>
          <a:p>
            <a:r>
              <a:t>2. 疫苗的剂量越高，接种途径越免疫原性，受种者的年龄越小，性别为男性，种族为白种人，健康状况良好，疫苗接种史和既往感染史越丰富，则血清浓度越高。</a:t>
            </a:r>
          </a:p>
          <a:p>
            <a:r>
              <a:t>3. 了解影响血清浓度的因素有助于优化疫苗接种方案，提高疫苗的免疫原性和有效性。</a:t>
            </a:r>
          </a:p>
        </p:txBody>
      </p:sp>
      <p:sp>
        <p:nvSpPr>
          <p:cNvPr id="5" name="Text Placeholder 4"/>
          <p:cNvSpPr>
            <a:spLocks noGrp="1"/>
          </p:cNvSpPr>
          <p:nvPr>
            <p:ph type="body" idx="3"/>
          </p:nvPr>
        </p:nvSpPr>
        <p:spPr/>
        <p:txBody>
          <a:bodyPr/>
          <a:lstStyle/>
          <a:p>
            <a:r>
              <a:t>血清浓度的临床意义</a:t>
            </a:r>
          </a:p>
        </p:txBody>
      </p:sp>
      <p:sp>
        <p:nvSpPr>
          <p:cNvPr id="6" name="Content Placeholder 5"/>
          <p:cNvSpPr>
            <a:spLocks noGrp="1"/>
          </p:cNvSpPr>
          <p:nvPr>
            <p:ph sz="half" idx="4"/>
          </p:nvPr>
        </p:nvSpPr>
        <p:spPr/>
        <p:txBody>
          <a:bodyPr/>
          <a:lstStyle/>
          <a:p>
            <a:r>
              <a:t>1. 血清中抗体浓度可以作为脑膜炎球菌感染的诊断标志物。</a:t>
            </a:r>
          </a:p>
          <a:p>
            <a:r>
              <a:t>2. 血清中抗体浓度可以帮助评估脑膜炎球菌感染的严重程度和预后。</a:t>
            </a:r>
          </a:p>
          <a:p>
            <a:r>
              <a:t>3. 血清中抗体浓度的监测可以帮助指导脑膜炎球菌感染的治疗方案，并评估治疗效果。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脑膜炎球菌多糖疫苗的分布、代谢和排泄</a:t>
            </a:r>
          </a:p>
        </p:txBody>
      </p:sp>
      <p:sp>
        <p:nvSpPr>
          <p:cNvPr id="3" name="Subtitle 2"/>
          <p:cNvSpPr>
            <a:spLocks noGrp="1"/>
          </p:cNvSpPr>
          <p:nvPr>
            <p:ph type="subTitle" idx="1"/>
          </p:nvPr>
        </p:nvSpPr>
        <p:spPr/>
        <p:txBody>
          <a:bodyPr/>
          <a:lstStyle/>
          <a:p>
            <a:r>
              <a:t>脑膜炎球菌多糖疫苗的药代动力学研究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脑膜炎球菌多糖疫苗的分布、代谢和排泄</a:t>
            </a:r>
          </a:p>
        </p:txBody>
      </p:sp>
      <p:sp>
        <p:nvSpPr>
          <p:cNvPr id="3" name="Content Placeholder 2"/>
          <p:cNvSpPr>
            <a:spLocks noGrp="1"/>
          </p:cNvSpPr>
          <p:nvPr>
            <p:ph sz="half" idx="2"/>
          </p:nvPr>
        </p:nvSpPr>
        <p:spPr/>
        <p:txBody>
          <a:bodyPr/>
          <a:lstStyle/>
          <a:p>
            <a:r>
              <a:t>1. 脑膜炎球菌多糖疫苗在注射后主要分布在接种部位，并在局部形成一个抗原库。</a:t>
            </a:r>
          </a:p>
          <a:p>
            <a:r>
              <a:t>2. 疫苗中的多糖抗原被吞噬细胞摄取，并在细胞内降解成小片段，然后与MHC分子结合，呈递给T细胞。</a:t>
            </a:r>
          </a:p>
          <a:p>
            <a:r>
              <a:t>3. 活化的T细胞增殖分化，产生效应T细胞和记忆T细胞，效应T细胞可以杀伤被感染的细胞，记忆T细胞可以长期储存，并在再次感染时迅速发挥作用。</a:t>
            </a:r>
          </a:p>
        </p:txBody>
      </p:sp>
      <p:sp>
        <p:nvSpPr>
          <p:cNvPr id="4" name="Text Placeholder 3"/>
          <p:cNvSpPr>
            <a:spLocks noGrp="1"/>
          </p:cNvSpPr>
          <p:nvPr>
            <p:ph type="body" idx="3"/>
          </p:nvPr>
        </p:nvSpPr>
        <p:spPr/>
        <p:txBody>
          <a:bodyPr/>
          <a:lstStyle/>
          <a:p>
            <a:r>
              <a:t>脑膜炎球菌多糖疫苗的代谢</a:t>
            </a:r>
          </a:p>
        </p:txBody>
      </p:sp>
      <p:sp>
        <p:nvSpPr>
          <p:cNvPr id="5" name="Content Placeholder 4"/>
          <p:cNvSpPr>
            <a:spLocks noGrp="1"/>
          </p:cNvSpPr>
          <p:nvPr>
            <p:ph sz="half" idx="4"/>
          </p:nvPr>
        </p:nvSpPr>
        <p:spPr/>
        <p:txBody>
          <a:bodyPr/>
          <a:lstStyle/>
          <a:p>
            <a:r>
              <a:t>1. 脑膜炎球菌多糖疫苗在体内的代谢途径主要包括：降解和排泄。</a:t>
            </a:r>
          </a:p>
          <a:p>
            <a:r>
              <a:t>2. 大部分的脑膜炎球菌多糖疫苗在注射后会被吞噬细胞降解成小片段，然后通过尿液或粪便排出体外。</a:t>
            </a:r>
          </a:p>
          <a:p>
            <a:r>
              <a:t>3. 一小部分的脑膜炎球菌多糖疫苗可以进入血液循环，并被肝脏和脾脏等器官代谢，最终通过尿液或粪便排出体外。</a:t>
            </a:r>
          </a:p>
        </p:txBody>
      </p:sp>
      <p:sp>
        <p:nvSpPr>
          <p:cNvPr id="6" name="Text Placeholder 5"/>
          <p:cNvSpPr>
            <a:spLocks noGrp="1"/>
          </p:cNvSpPr>
          <p:nvPr>
            <p:ph type="body" idx="1"/>
          </p:nvPr>
        </p:nvSpPr>
        <p:spPr/>
        <p:txBody>
          <a:bodyPr/>
          <a:lstStyle/>
          <a:p>
            <a:r>
              <a:t>脑膜炎球菌多糖疫苗在体内的分布</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脑膜炎球菌多糖疫苗的分布、代谢和排泄</a:t>
            </a:r>
          </a:p>
        </p:txBody>
      </p:sp>
      <p:sp>
        <p:nvSpPr>
          <p:cNvPr id="3" name="Content Placeholder 2"/>
          <p:cNvSpPr>
            <a:spLocks noGrp="1"/>
          </p:cNvSpPr>
          <p:nvPr>
            <p:ph sz="half" idx="2"/>
          </p:nvPr>
        </p:nvSpPr>
        <p:spPr/>
        <p:txBody>
          <a:bodyPr/>
          <a:lstStyle/>
          <a:p>
            <a:r>
              <a:t>1. 脑膜炎球菌多糖疫苗主要通过尿液和粪便排出体外。</a:t>
            </a:r>
          </a:p>
          <a:p>
            <a:r>
              <a:t>2. 大部分的脑膜炎球菌多糖疫苗在注射后24-48小时内通过尿液排出体外。</a:t>
            </a:r>
          </a:p>
          <a:p>
            <a:r>
              <a:t>3. 少量的脑膜炎球菌多糖疫苗可以通过粪便排出体外。</a:t>
            </a:r>
          </a:p>
        </p:txBody>
      </p:sp>
      <p:sp>
        <p:nvSpPr>
          <p:cNvPr id="4" name="Text Placeholder 3"/>
          <p:cNvSpPr>
            <a:spLocks noGrp="1"/>
          </p:cNvSpPr>
          <p:nvPr>
            <p:ph type="body" idx="3"/>
          </p:nvPr>
        </p:nvSpPr>
        <p:spPr/>
        <p:txBody>
          <a:bodyPr/>
          <a:lstStyle/>
          <a:p>
            <a:r>
              <a:t>脑膜炎球菌多糖疫苗的分布、代谢和排泄受多种因素的影响</a:t>
            </a:r>
          </a:p>
        </p:txBody>
      </p:sp>
      <p:sp>
        <p:nvSpPr>
          <p:cNvPr id="5" name="Content Placeholder 4"/>
          <p:cNvSpPr>
            <a:spLocks noGrp="1"/>
          </p:cNvSpPr>
          <p:nvPr>
            <p:ph sz="half" idx="4"/>
          </p:nvPr>
        </p:nvSpPr>
        <p:spPr/>
        <p:txBody>
          <a:bodyPr/>
          <a:lstStyle/>
          <a:p>
            <a:r>
              <a:t>1. 脑膜炎球菌多糖疫苗的分布、代谢和排泄受多种因素的影响，包括：剂量、给药途径、疫苗类型和个体差异等。</a:t>
            </a:r>
          </a:p>
          <a:p>
            <a:r>
              <a:t>2. 剂量越大，分布范围越广，代谢速度越快，排泄量越多。</a:t>
            </a:r>
          </a:p>
          <a:p>
            <a:r>
              <a:t>3. 注射途径不同，分布范围也不同。皮下注射主要分布在注射部位，肌肉注射分布范围更广。</a:t>
            </a:r>
          </a:p>
          <a:p>
            <a:r>
              <a:t>4. 不同类型的脑膜炎球菌多糖疫苗的分布、代谢和排泄也有所不同。</a:t>
            </a:r>
          </a:p>
          <a:p>
            <a:r>
              <a:t>5. 个体差异也会影响脑膜炎球菌多糖疫苗的分布、代谢和排泄。</a:t>
            </a:r>
          </a:p>
        </p:txBody>
      </p:sp>
      <p:sp>
        <p:nvSpPr>
          <p:cNvPr id="6" name="Text Placeholder 5"/>
          <p:cNvSpPr>
            <a:spLocks noGrp="1"/>
          </p:cNvSpPr>
          <p:nvPr>
            <p:ph type="body" idx="1"/>
          </p:nvPr>
        </p:nvSpPr>
        <p:spPr/>
        <p:txBody>
          <a:bodyPr/>
          <a:lstStyle/>
          <a:p>
            <a:r>
              <a:t>脑膜炎球菌多糖疫苗的排泄</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https://d.book118.com/967112000135006054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脑膜炎球菌多糖疫苗药代动力学特征</vt:lpstr>
      <vt:lpstr> 脑膜炎球菌多糖疫苗药代动力学特征</vt:lpstr>
      <vt:lpstr> 脑膜炎球菌多糖疫苗药代动力学特征</vt:lpstr>
      <vt:lpstr> 脑膜炎球菌多糖疫苗药代动力学特征</vt:lpstr>
      <vt:lpstr> 不同给药途径脑膜炎球菌多糖疫苗的吸收</vt:lpstr>
      <vt:lpstr> 不同给药途径脑膜炎球菌多糖疫苗的吸收</vt:lpstr>
      <vt:lpstr> 不同给药途径脑膜炎球菌多糖疫苗的吸收</vt:lpstr>
      <vt:lpstr> 不同给药途径脑膜炎球菌多糖疫苗的吸收</vt:lpstr>
      <vt:lpstr> 脑膜炎球菌多糖疫苗的血清浓度变化曲线</vt:lpstr>
      <vt:lpstr> 脑膜炎球菌多糖疫苗的血清浓度变化曲线</vt:lpstr>
      <vt:lpstr> 脑膜炎球菌多糖疫苗的血清浓度变化曲线</vt:lpstr>
      <vt:lpstr> 脑膜炎球菌多糖疫苗的血清浓度变化曲线</vt:lpstr>
      <vt:lpstr> 脑膜炎球菌多糖疫苗的分布、代谢和排泄</vt:lpstr>
      <vt:lpstr> 脑膜炎球菌多糖疫苗的分布、代谢和排泄</vt:lpstr>
      <vt:lpstr> 脑膜炎球菌多糖疫苗的分布、代谢和排泄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2024-09-29T02:05:07.021</cp:lastPrinted>
  <dcterms:created xsi:type="dcterms:W3CDTF">2024-09-28T18:05:07Z</dcterms:created>
  <dcterms:modified xsi:type="dcterms:W3CDTF">2024-09-28T18:05:09Z</dcterms:modified>
</cp:coreProperties>
</file>