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6ECD8-244B-4222-A01D-6ED1FD7E4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B205F9-6567-47A8-B5F4-5BB6C56E5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66A1C0-1DA5-43AC-9DA3-D17D2CA733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7D2DB0-4131-4564-A402-F3E0E8C70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979D7E-8E88-49F3-99EE-CB311556A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E4BD6D-47C3-41BC-AB45-16261DBAC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FB60F9-C60F-4EBC-9871-81756789C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462B3B-1AC5-470C-B418-4E748AF4D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F05875-BEEA-4EA7-BC01-37A66DB5A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9A62A-415C-443A-BF69-1F8BA7EE8C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6F0F0-83D4-4D48-AE1E-D8074CE2E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1201115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大学本科学业规划书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专业选择与职业规划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学业目标与计划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课外活动与个人发展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资源与支持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6299" r="629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培养综合素质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在规划过程中注重培养自己的综合素质，包括团队协作、沟通能力、创新思维等。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明确学业目标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通过规划，确定大学本科期间的学习目标，为未来的职业发展奠定基础。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提高学习效率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合理安排时间，优化学习路径，确保高效地完成各科学习任务。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随着高等教育改革的不断深入，对大学生的综合素质和创新能力提出了更高的要求。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高等教育改革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就业压力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482" r="1948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个人发展需求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5430" b="1543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面对日益激烈的就业竞争，提前规划学业有助于提高自身竞争力，增加就业机会。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为了实现个人价值和发展潜力，需要对自己的学业进行系统的规划和安排。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规划背景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专业选择与职业规划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选择自己感兴趣的专业，有助于激发学习热情，提高学习效果。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50" r="166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兴趣导向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考虑专业的就业前景和发展趋势，以确保学习的实用性和长期回报。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就业前景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考虑跨学科的专业，以培养综合素质和拓宽知识领域。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学科交叉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专业选择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尽早积累实习和工作经验，有助于了解职业环境，提升就业竞争力。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实习与工作经验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167" b="131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根据职业规划，参加相关的技能培训和考取专业证书。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技能培训与证书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寻找职业导师，获取职业指导和建议，帮助规划职业发展路径。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职业导师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定期关注相关行业的动态和趋势，了解行业的发展状况和未来前景。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行业调研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关注政府政策和法规的变化，评估对行业发展的影响和机遇。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政策与法规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关注行业的技术创新和变革，了解新技术对行业发展的推动作用。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行业趋势与前景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学业目标与计划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学业目标</a:t>
            </a:r>
          </a:p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获得专业领域内的知识和技能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通过系统的课程学习和实践，掌握本专业的知识和技能，为未来的职业发展打下坚实的基础。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提升综合素质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在大学期间，除了专业学习，还要注重培养自己的综合素质，包括领导力、团队合作、沟通能力等。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取得优异成绩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保持良好的学习成绩，争取获得奖学金、优秀学生等荣誉，为个人简历增添亮点。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参加社会实践和志愿服务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通过参加社会实践和志愿服务活动，增强社会责任感和奉献精神。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第五学期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完成专业课程学习，准备毕业论文或毕业设计，继续实习或兼职。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第四学期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继续学习专业课程，同时准备并参加各类学科竞赛，开始实习或兼职。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第三学期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深入学习专业核心课程，开始参与课题研究或项目实践，准备英语四六级考试。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第一学期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主要安排公共基础课程，如英语、数学、计算机等，同时参加社团活动，培养兴趣爱好。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第二学期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开始学习专业基础课程，参加学术讲座和研讨会，加入学术团队或实验室。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TextBox 7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计划与时间安排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英语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掌握专业基础知识和核心技能，通过课程考试。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专业课程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选修课程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学术研究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参与课题研究或项目实践，发表学术论文或申请专利。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通过英语四六级考试，提高英语听说读写能力。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根据个人兴趣和职业规划选择合适的选修课程，拓展知识面。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课程学习与考试计划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课外活动与个人发展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https://d.book118.com/967112011153006040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2024-09-13T09:48:06.124</cp:lastPrinted>
  <dcterms:created xsi:type="dcterms:W3CDTF">2024-09-13T01:48:06Z</dcterms:created>
  <dcterms:modified xsi:type="dcterms:W3CDTF">2024-09-13T01:48:08Z</dcterms:modified>
</cp:coreProperties>
</file>