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6C2A9-99EE-44AF-8508-CBC32E299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7097F-440D-4701-B51C-F250622AC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53184-55F7-4E02-A120-A75F93F4C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38733-4840-4FED-AFC4-B0016714F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2049E0-1CE0-4A8A-9A94-E79B25B37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CFA897-99C0-4E31-9AD5-857D908B7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E684AD-82A9-4F72-BE80-74E72032B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00AA7-F33B-4B56-976E-B7CCB8D38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70961-16C9-4976-815A-75D352B7B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5B7F8-4A8E-437C-A007-6BF4EC913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87A0C-4A0D-43C1-AA58-E9217D042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1202001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早产疾病查房PPT\n## 1.早产概述及原因分析\n### 1.1早产定义与分类\n### 1.2早产发生的原因\n### 1.3早产的高危因素\n## 2.早产疾病的临床表现与诊断\n### 2.1早产疾病的早期症状\n### 2.2早产疾病的诊断方法\n### 2.3早产疾病的鉴别诊断\n## 3.早产疾病的治疗与护理\n### 3.1早产疾病的治疗方法\n### 3.2早产疾病的护理措施\n### 3.3早产疾病的预防策略\n## 4.早产疾病对新生儿的影响\n### 4.1早产对新生儿生长发育的影响\n### 4.2早产对新生儿神经系统的影响\n### 4.3早产对新生儿呼吸系统的影响\n## 5.早产疾病查房的实践与案例分析\n### 5.1早产疾病查房的实施步骤\n### 5.2早产疾病查房的案例分析\n### 5.3早产疾病查房的经验与教训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早产疾病查房PPT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早产概述及原因分析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早产定义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妊娠满28周至不满37周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的分娩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胎儿尚未完全发育成熟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早产分类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轻度早产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：妊娠满28周至不满34周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中度早产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：妊娠满34周至不满37周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重度早产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：妊娠不满28周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子宫过度收缩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：导致宫缩过频、过强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子宫畸形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：影响胎儿生长和发育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子宫颈功能不全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：导致胎儿过早娩出</a:t>
                </a:r>
                <a:endParaRPr/>
              </a:p>
            </p:txBody>
          </p:sp>
          <p:sp>
            <p:nvSpPr>
              <p:cNvPr id="19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胎儿发育异常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：如染色体异常、先天畸形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胎儿生长受限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：如胎儿体重低于同龄胎儿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胎儿缺氧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：如脐带绕颈、胎盘功能不全等</a:t>
                </a:r>
                <a:endParaRPr/>
              </a:p>
            </p:txBody>
          </p:sp>
          <p:sp>
            <p:nvSpPr>
              <p:cNvPr id="20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：如妊娠期高血压疾病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：如妊娠期糖尿病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：如生殖道感染、尿路感染等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：如吸烟、饮酒、过度劳累等</a:t>
                </a:r>
                <a:endParaRPr/>
              </a:p>
            </p:txBody>
          </p:sp>
          <p:sp>
            <p:nvSpPr>
              <p:cNvPr id="20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早产发生的原因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早产的高危因素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09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既往早产史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一次或多次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早产史的女性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子宫手术史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高龄孕妇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35岁及以上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有过多次流产的孕妇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合并症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高血压、糖尿病、肾脏疾病等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贫血、甲状腺功能异常等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吸烟、饮酒、过度劳累等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缺乏锻炼、营养不良等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早产疾病的临床表现与诊断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腹痛</a:t>
                </a:r>
                <a:endParaRPr/>
              </a:p>
            </p:txBody>
          </p:sp>
          <p:sp>
            <p:nvSpPr>
              <p:cNvPr id="23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宫缩过频、过强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伴有或不伴有阴道流血</a:t>
                </a:r>
                <a:endParaRPr/>
              </a:p>
            </p:txBody>
          </p:sp>
        </p:grpSp>
        <p:grpSp>
          <p:nvGrpSpPr>
            <p:cNvPr id="24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阴道流血</a:t>
                </a:r>
                <a:endParaRPr/>
              </a:p>
            </p:txBody>
          </p:sp>
          <p:sp>
            <p:nvSpPr>
              <p:cNvPr id="24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少量或中量出血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可伴有宫缩</a:t>
                </a:r>
                <a:endParaRPr/>
              </a:p>
            </p:txBody>
          </p:sp>
        </p:grpSp>
        <p:grpSp>
          <p:nvGrpSpPr>
            <p:cNvPr id="24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下坠感</a:t>
                </a:r>
                <a:endParaRPr/>
              </a:p>
            </p:txBody>
          </p:sp>
          <p:sp>
            <p:nvSpPr>
              <p:cNvPr id="24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腹部下坠、酸胀感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伴有或不伴有宫缩</a:t>
                </a:r>
                <a:endParaRPr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早产疾病的早期症状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产科检查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宫缩监测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：评估宫缩的频率和强度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：评估胎儿的心率和呼吸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：评估胎儿的大小、发育情况和羊水量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：评估孕妇的血常规、尿常规、肝肾功能等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早产疾病的诊断方法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高血压、蛋白尿、水肿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可能导致胎儿发育受限或早产</a:t>
                </a:r>
                <a:endParaRPr/>
              </a:p>
            </p:txBody>
          </p:sp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妊娠期高血压疾病</a:t>
                </a:r>
                <a:endParaRPr/>
              </a:p>
            </p:txBody>
          </p:sp>
        </p:grpSp>
        <p:grpSp>
          <p:nvGrpSpPr>
            <p:cNvPr id="27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剧烈腹痛、阴道流血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严重时可能导致胎儿死亡或早产</a:t>
                </a:r>
                <a:endParaRPr/>
              </a:p>
            </p:txBody>
          </p:sp>
          <p:sp>
            <p:nvSpPr>
              <p:cNvPr id="2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胎盘早剥</a:t>
                </a:r>
                <a:endParaRPr/>
              </a:p>
            </p:txBody>
          </p:sp>
        </p:grpSp>
        <p:grpSp>
          <p:nvGrpSpPr>
            <p:cNvPr id="27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宫颈扩张、宫颈缩短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可能导致胎儿过早娩出</a:t>
                </a:r>
                <a:endParaRPr/>
              </a:p>
            </p:txBody>
          </p:sp>
          <p:sp>
            <p:nvSpPr>
              <p:cNvPr id="27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宫颈功能不全</a:t>
                </a:r>
                <a:endParaRPr/>
              </a:p>
            </p:txBody>
          </p:sp>
        </p:grpSp>
      </p:grpSp>
      <p:pic>
        <p:nvPicPr>
          <p:cNvPr id="27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早产疾病的鉴别诊断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早产疾病的治疗与护理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https://d.book118.com/967112020010006054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早产疾病查房PPT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2024-09-28T04:06:31.411</cp:lastPrinted>
  <dcterms:created xsi:type="dcterms:W3CDTF">2024-09-27T20:06:31Z</dcterms:created>
  <dcterms:modified xsi:type="dcterms:W3CDTF">2024-09-27T20:06:33Z</dcterms:modified>
</cp:coreProperties>
</file>