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EFD04E-1D93-4998-A42C-59238AB63A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425C34-9142-4B0C-A655-2CBF980E9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30E8DC-6E76-426D-BAFE-3E8CFEE01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C75326-BE18-4735-98A6-775417F52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4491EC-91DF-4D7D-BB62-DE1F8A3A1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08608C-3B98-46D1-8240-5240B9326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E61CC5-930C-4A7A-BE67-8CFEFA83A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4DC9E9-C273-4992-99DB-B4A549BA9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C993FB-CCE9-41A4-9CBC-69E01FA50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F15F33-6800-4089-AB4D-B922DF304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7B72D-95D2-428D-BB7D-5452BF9EE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1213100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科技成果鉴定评审专家培训案例解读与评估标准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科技成果鉴定评审流程及规范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科技成果鉴定评审案例分析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评估标准与方法探讨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专家素质提升与职业道德建设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未来发展趋势及挑战应对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科技成果鉴定评审专家是科技项目评估、科技成果评价、科技奖励评审等活动中的重要角色，需要具备高度的专业素养和丰富的实践经验。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专家需要具备对科技成果进行深入分析、评价其创新性、实用性、经济价值等方面的能力，为科技成果转化和应用提供科学依据。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专家还需要了解科技政策、市场动态、产业发展趋势等相关信息，以便更好地把握科技成果的产业化前景和市场潜力。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科技成果鉴定评审专家角色定位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加强专家在科技成果评价方法和指标方面的培训，提高评价的科学性和准确性。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强化专家的团队协作和沟通能力，促进评审过程中的信息交流和资源共享，提高评审效率。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通过培训，提高专家对科技成果鉴定评审相关法规、政策和标准的理解和掌握程度，确保评审工作的规范性和公正性。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提高专家评审质量与效率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培训专家了解和掌握科技成果转化和应用的相关政策和措施，推动科技成果与产业、市场的有效对接。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加强专家在科技成果推广和转化方面的培训，提高其开展科技成果转移转化的能力和水平。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通过案例分析、经验分享等方式，让专家了解成功的科技成果转化案例和经验，为其在实际工作中提供借鉴和参考。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促进科技成果转化与应用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科技成果鉴定评审流程及规范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497384" y="2173262"/>
            <a:ext cx="3857054" cy="652748"/>
            <a:chOff x="7497384" y="2173262"/>
            <a:chExt cx="3857054" cy="652748"/>
          </a:xfrm>
        </p:grpSpPr>
        <p:sp>
          <p:nvSpPr>
            <p:cNvPr id="3" name="AutoShape 3"/>
            <p:cNvSpPr/>
            <p:nvPr/>
          </p:nvSpPr>
          <p:spPr>
            <a:xfrm>
              <a:off x="7497384" y="2173262"/>
              <a:ext cx="3857054" cy="65274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申请单位提交科技成果鉴定评审申请材料，包括成果报告、技术资料、实验数据等。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83187" y="2173262"/>
            <a:ext cx="652748" cy="652748"/>
            <a:chOff x="6683187" y="2173262"/>
            <a:chExt cx="652748" cy="652748"/>
          </a:xfrm>
        </p:grpSpPr>
        <p:sp>
          <p:nvSpPr>
            <p:cNvPr id="5" name="AutoShape 5"/>
            <p:cNvSpPr/>
            <p:nvPr/>
          </p:nvSpPr>
          <p:spPr>
            <a:xfrm>
              <a:off x="6683187" y="2173262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7" name="Freeform 7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683187" y="3294307"/>
            <a:ext cx="652748" cy="652748"/>
            <a:chOff x="6683187" y="3294307"/>
            <a:chExt cx="652748" cy="652748"/>
          </a:xfrm>
        </p:grpSpPr>
        <p:sp>
          <p:nvSpPr>
            <p:cNvPr id="12" name="AutoShape 12"/>
            <p:cNvSpPr/>
            <p:nvPr/>
          </p:nvSpPr>
          <p:spPr>
            <a:xfrm>
              <a:off x="6683187" y="3294307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4" name="Freeform 14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692712" y="4617091"/>
            <a:ext cx="652748" cy="652748"/>
            <a:chOff x="6692712" y="4617091"/>
            <a:chExt cx="652748" cy="652748"/>
          </a:xfrm>
        </p:grpSpPr>
        <p:sp>
          <p:nvSpPr>
            <p:cNvPr id="19" name="AutoShape 19"/>
            <p:cNvSpPr/>
            <p:nvPr/>
          </p:nvSpPr>
          <p:spPr>
            <a:xfrm>
              <a:off x="6692712" y="4617091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21" name="Freeform 21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5563" b="5563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5425" b="5425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6461" b="6461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4001" b="4001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受理单位对申请材料进行形式审查，确保材料齐全、格式规范、内容真实。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受理单位在规定时间内作出是否受理的决定，并通知申请单位。</a:t>
            </a:r>
            <a:endParaRPr lang="en-US" sz="1100"/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鉴定评审申请与受理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受理单位根据科技成果所属领域和复杂程度，组织相应领域的专家进行现场考察或函审。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专家组成员应具备相关专业背景和丰富的实践经验，确保鉴定评审的专业性和权威性。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现场考察或函审过程中，专家组成员应认真审阅申请材料，听取申请单位汇报，并进行质询和讨论。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组织专家进行现场考察或函审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专家组成员在现场考察或函审结束后，形成初步的鉴定评审意见。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专家组组长汇总各成员意见，形成最终的鉴定评审意见及报告。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鉴定评审报告应包括成果的创新性、先进性、实用性、可靠性等方面的评价，以及存在的问题和改进建议。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形成鉴定评审意见及报告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受理单位将鉴定评审报告送达申请单位，并告知后续工作流程和注意事项。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受理单位对后续工作报告进行审核，确保申请单位已按照鉴定评审报告的要求进行改进和完善。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申请单位根据鉴定评审报告的意见和建议，进一步完善科技成果，并在规定时间内提交后续工作报告。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对于存在重大问题的科技成果，受理单位可组织专家进行复审或采取其他必要措施进行监督和管理。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后续工作跟进与监督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科技成果鉴定评审案例分析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某高校研发的新型材料科技成果鉴定评审。该案例详细介绍了评审专家如何对成果的创新性、实用性、市场前景等方面进行全面评估，并给出了高度评价。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某科研机构研发的智能制造技术成果鉴定评审。该案例重点阐述了评审专家在评估过程中如何关注技术的先进性、成熟度、产业化前景等关键因素，为该技术成果的进一步推广和应用提供了有力支持。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经验借鉴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从优秀案例中，我们可以学习到如何制定科学的评估标准、选择合适的评审专家、确保评估过程的公正性和客观性等方面的经验。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优秀案例分享及经验借鉴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938" r="2393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某企业研发的环保技术成果鉴定评审。该案例揭示了评审过程中存在的一些问题，如评估标准不明确、专家组成不合理、评审过程不透明等，导致评估结果受到质疑。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某研究机构研发的生物医药技术成果鉴定评审。该案例反映了评审过程中存在的专家意见分歧大、评估时间过长、评估结果不公正等问题，影响了科技成果的转化和应用。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教训总结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从问题案例中，我们应该吸取教训，重视评估标准的制定和完善、加强评审专家的选拔和培训、确保评审过程的公正性和透明度等方面的改进。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问题案例剖析及教训总结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基础研究类成果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重点关注成果的科学价值、原创性和学术影响力，注重同行评议和学术共同体认可。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应用研究类成果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关注成果的实用性、市场前景和社会效益，注重产业界和用户评价。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转化类成果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关注成果的成熟度、产业化前景和经济效益，注重市场需求和产业化条件评价。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不同类型科技成果鉴定评审策略探讨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评估标准与方法探讨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https://d.book118.com/967112131005006041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2024-09-13T16:41:10.045</cp:lastPrinted>
  <dcterms:created xsi:type="dcterms:W3CDTF">2024-09-13T08:41:10Z</dcterms:created>
  <dcterms:modified xsi:type="dcterms:W3CDTF">2024-09-13T08:41:12Z</dcterms:modified>
</cp:coreProperties>
</file>