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642ADE-5EC8-4342-AB35-6F370C016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99CCE-6E63-4DFB-B18D-AA93C7AC3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FFBE8-EB46-44A2-9B6A-65575A560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D7582-59DD-4384-8BDC-82C277700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10EDFD-A4BC-4AC8-9BB1-D6909B153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4A9DE9-F981-4AF3-9C35-3273B7CC6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BE9050-F9E8-4B46-BE35-360693759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37717D-E575-41AC-8BAE-2E98F1AB0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1CE5BC-C168-4483-B6F1-86FA2DCB7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91917-A476-4C3C-8819-1D6E7B535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4C452-E948-46E4-9E74-783E1E995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1404313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创业追星项目计划书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投资计划与回报分析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当前，随着社交媒体和互联网的普及，追星文化逐渐成为年轻人生活的重要组成部分。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追星群体对于与偶像相关的产品和服务有着强烈的需求，但市场上的产品和服务往往无法满足他们的个性化需求。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基于以上背景，本项目旨在为追星群体提供更加个性化、专业化的产品和服务，满足他们的需求。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在项目启动后的第三年内，扩大市场份额，提高品牌知名度，成为行业内的领导者。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在项目启动后的第五年内，拓展国际市场，实现全球化运营，成为全球领先的追星产品和服务提供商。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在项目启动后的第一年内，建立稳定的用户群体，并实现盈利。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以年轻追星族为主要目标客户，同时吸引其他对追星文化感兴趣的人群。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提供个性化的追星产品和服务，如定制的明星周边、明星见面会、明星演唱会等。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专注于追星市场，致力于成为行业内最具创新力和影响力的品牌。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追星族的主力军，热衷于明星周边和偶像活动，具有较高的消费能力和购买意愿。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大学生群体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追星族的重要组成部分，拥有相对充裕的时间和一定的经济基础，参与线下活动和线上社交的意愿强烈。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白领群体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有一定经济基础和消费能力，对偶像文化和娱乐产业有一定的关注度，但时间相对较少。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44" r="24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根据调查数据显示，目前追星族市场规模约为XX亿人民币，其中线上市场规模占比约为XX%，线下市场规模占比约为XX%。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随着偶像产业的不断发展，预计未来几年追星族市场规模将继续保持稳定增长。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周边产品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如明星代言的服装、化妆品、饰品等，满足了追星族对于偶像周边产品的需求。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如微博、抖音、B站等社交媒体平台，聚集了大量追星族，提供明星资讯、粉丝互动、线上应援等功能。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如演唱会、见面会、粉丝见面会等，吸引了大量追星族参与，提供了与偶像近距离接触的机会。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随着消费者对于个性化需求的增加，追星族对于定制化服务的需求也日益增加，如定制化的明星周边、粉丝见面会等。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定制化服务需求增加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随着偶像产业的不断发展，越来越多的追星族涌现出来，为追星市场提供了广阔的发展空间。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偶像产业不断发展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随着互联网的普及和社交媒体的发展，线上和线下活动逐渐融合，为追星族提供了更多的互动和参与机会。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明星周边商品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提供明星相关的周边商品，如照片、海报、徽章、钥匙扣等。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明星签名照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提供明星签名照，满足粉丝的收藏需求。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明星亲笔信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提供明星亲笔信，让粉丝感受到明星的关怀和温暖。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组织明星见面会，让粉丝有机会与明星近距离接触。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明星见面会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提供明星签名服务，满足粉丝的签名需求。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明星签名服务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根据粉丝需求，定制个性化的明星服务，如定制明星祝福视频等。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明星定制服务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590" r="2959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产品具有独特性，是其他同类产品无法替代的。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独特性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产品数量有限，具有一定的稀缺性，增加了产品的价值。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稀缺性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产品具有互动性，能够满足粉丝与明星之间的互动需求。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产品具有一定的情感价值，能够满足粉丝的情感需求。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情感价值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选择一个简洁、易记、有吸引力的品牌名称，能够反映项目特点和目标受众。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品牌名称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设计一个独特的品牌形象，包括标志、字体、颜色等视觉元素，以增强品牌认知度和记忆度。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明确品牌定位，突出项目特点，与竞争对手区别开来。例如，强调品质、创新、环保等。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线上渠道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利用社交媒体、网站、博客等线上平台进行宣传和销售。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线下渠道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通过实体店铺、展会、活动等方式拓展线下销售渠道。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合作伙伴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与相关行业的合作伙伴进行合作，共同推广和销售产品。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推广策略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广告宣传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通过各种广告形式，如电视、报纸、杂志、户外广告等，提高品牌知名度。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口碑营销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通过用户口碑和推荐，利用社交媒体和线上社区进行口碑传播，提高品牌知名度和美誉度。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公关活动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组织新闻发布会、媒体见面会、公益活动等公关活动，提升品牌形象和知名度。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开展各种促销活动，如打折、满减、赠品等，吸引消费者购买。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运营计划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https://d.book118.com/967114043136006052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2024-09-26T08:24:11.337</cp:lastPrinted>
  <dcterms:created xsi:type="dcterms:W3CDTF">2024-09-26T00:24:11Z</dcterms:created>
  <dcterms:modified xsi:type="dcterms:W3CDTF">2024-09-26T00:24:13Z</dcterms:modified>
</cp:coreProperties>
</file>