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475ED7-A3B2-448F-AD3A-02ABB89FE1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51692C-00DF-4A87-9B65-2422961F76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CC649F-9FC8-4224-A06E-343A499826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C9987A-0636-477F-ABF8-2283DB6FEA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BA5F91-6E68-4D9B-A5CF-256EDAD6B9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0D8F8B-D298-4016-9FAF-6AA5334214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5FB003-233C-47CC-B913-72170F1D4A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D7989E-A16C-4FC6-B9A0-BC72667589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B242C2-D4F4-4F64-B158-2BD52A2D5A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6A92C0-D68A-43D8-AC40-EF5D35EA06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CD3473-3CA4-4B00-86EB-850FA86617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711610500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人工智能课程让中小学生在科技浪潮中立足</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人工智能基础知识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中小学生的人工智能课程设计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人工智能课程实践案例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中小学生在人工智能领域的发展前景</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910" r="369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419" r="3341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随着科技的飞速发展，人工智能已经渗透到社会的各个领域，对人们的生活、工作和学习产生了深远的影响。</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科技浪潮的崛起</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面对科技浪潮的挑战，教育需要与时俱进，培养具备创新精神和实践能力的人才。</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教育变革的需求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99" b="12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400" b="240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人工智能课程的重要性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培养未来人才</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通过人工智能课程的学习，学生可以掌握基本的算法思维、编程技能和数据分析能力，为未来的职业发展打下基础。</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提升创新能力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人工智能课程鼓励学生进行探索和创新，培养学生的逻辑思维和问题解决能力，有助于提高学生的创新水平。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适应科技社会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掌握人工智能相关技能有助于学生更好地适应科技社会，利用智能技术解决生活中的问题，提升生活质量。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科技浪潮带来了信息过载、技术更新迅速等问题，中小学生需要学会筛选信息、持续学习和适应新技术。</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科技浪潮为中小学生提供了丰富的学习资源和实践机会，如在线课程、编程竞赛、科技创新项目等，有助于培养学生的科技素养和综合能力。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中小学生在科技浪潮中的挑战与机遇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机遇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挑战</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人工智能基础知识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人工智能是一门研究、开发用于模拟、延伸和扩展人的智能的理论、方法、技术及应用系统的新技术科学，旨在让机器能够胜任一些通常需要人类智能才能完成的复杂工作。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人工智能的定义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人工智能的发展经历了符号主义、连接主义和深度学习等阶段，从最初的专家系统、自然语言处理到机器学习、计算机视觉等领域，不断推动着人工智能技术的进步和应用。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人工智能的发展历程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人工智能的定义与发展历程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562" r="265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机器学习</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机器学习是人工智能的核心技术之一，它利用算法和统计模型使计算机系统能够自动地从数据中学习和改进，而无需进行显式的编程。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深度学习</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深度学习是机器学习的一个分支，它使用深度神经网络来模拟人脑的学习过程，通过组合低层特征形成更加抽象的高层表示属性类别或特征，以发现数据的分布式特征表示。</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自然语言处理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自然语言处理是人工智能领域中的一个重要方向，它研究如何实现人与计算机之间用自然语言进行有效通信的各种理论和方法，包括词法分析、句法分析、语义理解等。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人工智能的核心技术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智能制造领域</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人工智能可以应用于生产流程优化、质量控制、供应链管理等方面，提高企业的生产效率和竞争力，推动制造业的转型升级。</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教育领域</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人工智能可以应用于个性化教学、智能评估、在线学习等方面，为学生提供更加优质的教育资源和个性化的学习体验。</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医疗领域</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人工智能可以应用于疾病诊断、辅助手术、健康管理等方面，提高医疗服务的效率和质量，为患者带来更好的健康保障。</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金融领域</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人工智能可以应用于风险管理、客户服务、投资决策等方面，提高金融业务的智能化水平，为客户提供更加便捷和个性化的金融服务。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人工智能在各领域的应用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中小学生的人工智能课程设计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通过教授人工智能基础知识，引导学生理解其原理和应用，激发创新思维。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培养创新思维</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6416" r="2641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掌握编程技能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了解人工智能伦理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125" r="14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教授Python等编程语言，让学生掌握基本的编程技能，培养解决问题的能力。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探讨人工智能的伦理问题，引导学生思考技术对社会和个人的影响。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课程目标与内容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通过完成实际项目，让学生在实践中学习和掌握人工智能知识。</a:t>
            </a:r>
          </a:p>
        </p:txBody>
      </p:sp>
      <p:pic>
        <p:nvPicPr>
          <p:cNvPr id="5" name="Picture 5"/>
          <p:cNvPicPr>
            <a:picLocks noChangeAspect="1"/>
          </p:cNvPicPr>
          <p:nvPr/>
        </p:nvPicPr>
        <p:blipFill>
          <a:blip r:embed="rId2"/>
          <a:srcRect l="708" r="70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1108" r="11108"/>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1108" r="1110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项目式学习</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鼓励学生分组合作，共同解决问题，培养团队协作和沟通能力。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合作学习</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利用在线课程、编程平台等资源，为学生提供丰富的学习材料和实践机会。</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在线资源利用</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教学方法与手段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https://d.book118.com/967116105005006033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2024-09-06T04:24:16.836</cp:lastPrinted>
  <dcterms:created xsi:type="dcterms:W3CDTF">2024-09-05T20:24:16Z</dcterms:created>
  <dcterms:modified xsi:type="dcterms:W3CDTF">2024-09-05T20:24:18Z</dcterms:modified>
</cp:coreProperties>
</file>