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4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30DC268-47ED-4BE3-8379-3A6294F661BE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6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9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2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78D8AC-65A3-4B8E-8E8E-7BD0F1A64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539167-991C-4F60-BFB2-2411A28BDA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AA6B3F-A481-4CFA-9CEF-3D3EE0B2E9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61B37A-B52F-4528-B1DD-E506D344FF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B290B5-78CC-4995-B9FC-820F529CB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E62980-E3D4-4DE6-9582-B18034157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6E82DE-AED3-4BA6-8B1F-13DEAD736D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CA4150-E020-46FC-BFE5-E9DB3F9997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CD3F71-25DE-417B-A0B3-744518117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564447-F055-49AB-AF0E-DD0ECE5B91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8B5E6E-2012-4604-8950-A0EDA57D18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CE1338D-C75B-47FB-8734-8502A29DAE61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6F8E0A34-BA4E-412F-BA9F-D0CA8246625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7.pn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5.pn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pn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7121000033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995760" y="1033920"/>
            <a:ext cx="10156320" cy="1170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rgbClr val="3045FD"/>
                </a:solidFill>
                <a:latin typeface="Arial"/>
                <a:ea typeface="微软雅黑"/>
              </a:rPr>
              <a:t>中医特色的护理查房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1198800" y="4714200"/>
            <a:ext cx="40636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202x</a:t>
            </a: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chemeClr val="accent1">
              <a:alpha val="14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中医特色的护理查房的实施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中医特色的护理查房的案例分析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中医特色的护理查房的效果评价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中医特色的护理查房的推广与实践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2938680" y="1998360"/>
            <a:ext cx="6318360" cy="16423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7600" b="1" strike="noStrike" spc="148">
                <a:solidFill>
                  <a:srgbClr val="3045FD"/>
                </a:solidFill>
                <a:latin typeface="Arial"/>
                <a:ea typeface="微软雅黑"/>
              </a:rPr>
              <a:t>01</a:t>
            </a:r>
            <a:endParaRPr lang="en-US" sz="7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78900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第</a:t>
            </a:r>
            <a:r>
              <a:rPr lang="en-US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1</a:t>
            </a: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章 简介</a:t>
            </a:r>
            <a:endParaRPr lang="en-US" sz="5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3"/>
          <p:cNvSpPr/>
          <p:nvPr/>
        </p:nvSpPr>
        <p:spPr>
          <a:xfrm>
            <a:off x="3853440" y="1681560"/>
            <a:ext cx="3657240" cy="19893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AutoShape 4"/>
          <p:cNvSpPr/>
          <p:nvPr/>
        </p:nvSpPr>
        <p:spPr>
          <a:xfrm>
            <a:off x="385344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7"/>
          <p:cNvSpPr/>
          <p:nvPr/>
        </p:nvSpPr>
        <p:spPr>
          <a:xfrm>
            <a:off x="7873200" y="1681560"/>
            <a:ext cx="3657240" cy="19893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AutoShape 8"/>
          <p:cNvSpPr/>
          <p:nvPr/>
        </p:nvSpPr>
        <p:spPr>
          <a:xfrm>
            <a:off x="787320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10"/>
          <p:cNvSpPr/>
          <p:nvPr/>
        </p:nvSpPr>
        <p:spPr>
          <a:xfrm>
            <a:off x="3853440" y="4213080"/>
            <a:ext cx="3657240" cy="19893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AutoShape 11"/>
          <p:cNvSpPr/>
          <p:nvPr/>
        </p:nvSpPr>
        <p:spPr>
          <a:xfrm>
            <a:off x="385344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3"/>
          <p:cNvSpPr/>
          <p:nvPr/>
        </p:nvSpPr>
        <p:spPr>
          <a:xfrm>
            <a:off x="7873200" y="4213080"/>
            <a:ext cx="3657240" cy="19893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AutoShape 14"/>
          <p:cNvSpPr/>
          <p:nvPr/>
        </p:nvSpPr>
        <p:spPr>
          <a:xfrm>
            <a:off x="787320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7984440" y="1557720"/>
            <a:ext cx="336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全面了解病人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2.content"/>
          <p:cNvSpPr/>
          <p:nvPr/>
        </p:nvSpPr>
        <p:spPr>
          <a:xfrm>
            <a:off x="7984440" y="2090880"/>
            <a:ext cx="343368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及时发现问题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提供更好治疗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3.title"/>
          <p:cNvSpPr/>
          <p:nvPr/>
        </p:nvSpPr>
        <p:spPr>
          <a:xfrm>
            <a:off x="3992400" y="4109040"/>
            <a:ext cx="33386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精准治疗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3.content"/>
          <p:cNvSpPr/>
          <p:nvPr/>
        </p:nvSpPr>
        <p:spPr>
          <a:xfrm>
            <a:off x="3991680" y="4732560"/>
            <a:ext cx="3338640" cy="13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根据个性化特点制定方案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节省医生时间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4.title"/>
          <p:cNvSpPr/>
          <p:nvPr/>
        </p:nvSpPr>
        <p:spPr>
          <a:xfrm>
            <a:off x="8046720" y="4109040"/>
            <a:ext cx="3300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避免病情恶化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4.content"/>
          <p:cNvSpPr/>
          <p:nvPr/>
        </p:nvSpPr>
        <p:spPr>
          <a:xfrm>
            <a:off x="8046720" y="4669920"/>
            <a:ext cx="3371400" cy="142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提前发现问题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避免病情恶化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中医特色的护理查房的重要性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0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1" name="content.1.title"/>
          <p:cNvSpPr/>
          <p:nvPr/>
        </p:nvSpPr>
        <p:spPr>
          <a:xfrm>
            <a:off x="3992400" y="1557720"/>
            <a:ext cx="34419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提高治疗效果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1.content"/>
          <p:cNvSpPr/>
          <p:nvPr/>
        </p:nvSpPr>
        <p:spPr>
          <a:xfrm>
            <a:off x="3991680" y="2090880"/>
            <a:ext cx="333864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综合了解病人身体状况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提供精准治疗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3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14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6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7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8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9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0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1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2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3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4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5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8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9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0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1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2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3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34" name="Picture 4"/>
          <p:cNvSpPr/>
          <p:nvPr/>
        </p:nvSpPr>
        <p:spPr>
          <a:xfrm>
            <a:off x="139680" y="1806480"/>
            <a:ext cx="3119400" cy="415944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5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3045FD">
              <a:alpha val="59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中医特色的护理查房的优点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中医特色的护理查房着重于个性化治疗方案的制定，通过观察病人的面色、舌苔、脉象等情况，医生可以及时发现病情的变化，指导病人在日常生活中的调摄，提高治疗效果。此外，查房还能全面了解病人的身体状况，为病人提供更精准的治疗，避免病情恶化，节省医生的时间和精力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47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48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0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1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2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3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4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9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0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1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2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3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4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5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6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7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68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/>
          </p:nvPr>
        </p:nvSpPr>
        <p:spPr>
          <a:xfrm>
            <a:off x="2938680" y="1998360"/>
            <a:ext cx="6318360" cy="16423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7600" b="1" strike="noStrike" spc="148">
                <a:solidFill>
                  <a:srgbClr val="3045FD"/>
                </a:solidFill>
                <a:latin typeface="Arial"/>
                <a:ea typeface="微软雅黑"/>
              </a:rPr>
              <a:t>02</a:t>
            </a:r>
            <a:endParaRPr lang="en-US" sz="7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78900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第</a:t>
            </a:r>
            <a:r>
              <a:rPr lang="en-US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2</a:t>
            </a: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章 中医特色的护理查房的实施</a:t>
            </a:r>
            <a:endParaRPr lang="en-US" sz="5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AutoShape 3"/>
          <p:cNvSpPr/>
          <p:nvPr/>
        </p:nvSpPr>
        <p:spPr>
          <a:xfrm>
            <a:off x="304920" y="1631880"/>
            <a:ext cx="6595560" cy="4881600"/>
          </a:xfrm>
          <a:prstGeom prst="rect">
            <a:avLst/>
          </a:prstGeom>
          <a:solidFill>
            <a:srgbClr val="3045FD">
              <a:alpha val="59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中医特色的护理查房的前期准备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content"/>
          <p:cNvSpPr/>
          <p:nvPr/>
        </p:nvSpPr>
        <p:spPr>
          <a:xfrm>
            <a:off x="780480" y="2049840"/>
            <a:ext cx="4956480" cy="348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中医特色的护理查房是一项重要的工作，需要提前进行充分的准备。在确定查房的时间、地点和对象后，要准备好查房所需的工具，如医疗记录表、体温计、听诊器等。这些工具将帮助护士更好地观察和了解病人的情况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5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76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7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8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9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0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1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2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3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4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5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6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7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8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9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0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1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2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3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4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5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96" name="图片 99" descr="C:/Users/Administrator/Desktop/ppt模板/图片素材/QQ截图20240309233835.pngQQ截图20240309233835"/>
          <p:cNvPicPr/>
          <p:nvPr/>
        </p:nvPicPr>
        <p:blipFill>
          <a:blip r:embed="rId3"/>
          <a:srcRect t="20386" b="20386"/>
          <a:stretch>
            <a:fillRect/>
          </a:stretch>
        </p:blipFill>
        <p:spPr>
          <a:xfrm>
            <a:off x="6095880" y="13298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7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中医特色的护理查房的效果评价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9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9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219" name="图片 63" descr="图片5"/>
          <p:cNvPicPr/>
          <p:nvPr/>
        </p:nvPicPr>
        <p:blipFill>
          <a:blip r:embed="rId2"/>
          <a:stretch>
            <a:fillRect/>
          </a:stretch>
        </p:blipFill>
        <p:spPr>
          <a:xfrm>
            <a:off x="680040" y="1315800"/>
            <a:ext cx="3584160" cy="981360"/>
          </a:xfrm>
          <a:prstGeom prst="rect">
            <a:avLst/>
          </a:prstGeom>
          <a:ln w="0">
            <a:noFill/>
          </a:ln>
        </p:spPr>
      </p:pic>
      <p:pic>
        <p:nvPicPr>
          <p:cNvPr id="220" name="图片 64" descr="图片5"/>
          <p:cNvPicPr/>
          <p:nvPr/>
        </p:nvPicPr>
        <p:blipFill>
          <a:blip r:embed="rId2"/>
          <a:stretch>
            <a:fillRect/>
          </a:stretch>
        </p:blipFill>
        <p:spPr>
          <a:xfrm>
            <a:off x="4568760" y="1315800"/>
            <a:ext cx="3584160" cy="981360"/>
          </a:xfrm>
          <a:prstGeom prst="rect">
            <a:avLst/>
          </a:prstGeom>
          <a:ln w="0">
            <a:noFill/>
          </a:ln>
        </p:spPr>
      </p:pic>
      <p:pic>
        <p:nvPicPr>
          <p:cNvPr id="221" name="图片 65" descr="图片5"/>
          <p:cNvPicPr/>
          <p:nvPr/>
        </p:nvPicPr>
        <p:blipFill>
          <a:blip r:embed="rId2"/>
          <a:stretch>
            <a:fillRect/>
          </a:stretch>
        </p:blipFill>
        <p:spPr>
          <a:xfrm>
            <a:off x="680040" y="3907800"/>
            <a:ext cx="3584160" cy="981360"/>
          </a:xfrm>
          <a:prstGeom prst="rect">
            <a:avLst/>
          </a:prstGeom>
          <a:ln w="0">
            <a:noFill/>
          </a:ln>
        </p:spPr>
      </p:pic>
      <p:pic>
        <p:nvPicPr>
          <p:cNvPr id="222" name="图片 66" descr="图片5"/>
          <p:cNvPicPr/>
          <p:nvPr/>
        </p:nvPicPr>
        <p:blipFill>
          <a:blip r:embed="rId2"/>
          <a:stretch>
            <a:fillRect/>
          </a:stretch>
        </p:blipFill>
        <p:spPr>
          <a:xfrm>
            <a:off x="4568760" y="3907800"/>
            <a:ext cx="3584160" cy="981360"/>
          </a:xfrm>
          <a:prstGeom prst="rect">
            <a:avLst/>
          </a:prstGeom>
          <a:ln w="0">
            <a:noFill/>
          </a:ln>
        </p:spPr>
      </p:pic>
      <p:sp>
        <p:nvSpPr>
          <p:cNvPr id="223" name="content.1.title"/>
          <p:cNvSpPr/>
          <p:nvPr/>
        </p:nvSpPr>
        <p:spPr>
          <a:xfrm>
            <a:off x="1445040" y="168660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提高治疗效果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content.1.content"/>
          <p:cNvSpPr/>
          <p:nvPr/>
        </p:nvSpPr>
        <p:spPr>
          <a:xfrm>
            <a:off x="948600" y="2511360"/>
            <a:ext cx="3106080" cy="118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及时了解病人的病情，指导治疗。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content.2.title"/>
          <p:cNvSpPr/>
          <p:nvPr/>
        </p:nvSpPr>
        <p:spPr>
          <a:xfrm>
            <a:off x="5334120" y="168660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增强沟通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content.2.content"/>
          <p:cNvSpPr/>
          <p:nvPr/>
        </p:nvSpPr>
        <p:spPr>
          <a:xfrm>
            <a:off x="4777920" y="2511360"/>
            <a:ext cx="31665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加强医生与病人的沟通，增强患者的信任感。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content.3.title"/>
          <p:cNvSpPr/>
          <p:nvPr/>
        </p:nvSpPr>
        <p:spPr>
          <a:xfrm>
            <a:off x="1467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促进康复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content.3.content"/>
          <p:cNvSpPr/>
          <p:nvPr/>
        </p:nvSpPr>
        <p:spPr>
          <a:xfrm>
            <a:off x="951120" y="5246280"/>
            <a:ext cx="2985480" cy="103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通过查房的细致观察，有助于制定更精准的康复计划。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content.4.title"/>
          <p:cNvSpPr/>
          <p:nvPr/>
        </p:nvSpPr>
        <p:spPr>
          <a:xfrm>
            <a:off x="5391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提升护理质量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content.4.content"/>
          <p:cNvSpPr/>
          <p:nvPr/>
        </p:nvSpPr>
        <p:spPr>
          <a:xfrm>
            <a:off x="4777920" y="5246280"/>
            <a:ext cx="3092040" cy="11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及时发现病人的异常情况，提升护理质量。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icture 4"/>
          <p:cNvSpPr/>
          <p:nvPr/>
        </p:nvSpPr>
        <p:spPr>
          <a:xfrm>
            <a:off x="8782560" y="961560"/>
            <a:ext cx="3306240" cy="4408560"/>
          </a:xfrm>
          <a:prstGeom prst="parallelogram">
            <a:avLst>
              <a:gd name="adj" fmla="val 25000"/>
            </a:avLst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3045FD">
              <a:alpha val="59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中医特色的护理查房的实施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中医特色的护理查房强调观察、问诊和切诊等中医特有的护理手法。通过仔细观察病人的情况，询问病人症状和切诊判断病情，可以更好地护理病人，提高治疗效果和患者满意度。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4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4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6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" name="PlaceHolder 1"/>
          <p:cNvSpPr>
            <a:spLocks noGrp="1"/>
          </p:cNvSpPr>
          <p:nvPr>
            <p:ph/>
          </p:nvPr>
        </p:nvSpPr>
        <p:spPr>
          <a:xfrm>
            <a:off x="2938680" y="1998360"/>
            <a:ext cx="6318360" cy="16423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7600" b="1" strike="noStrike" spc="148">
                <a:solidFill>
                  <a:srgbClr val="3045FD"/>
                </a:solidFill>
                <a:latin typeface="Arial"/>
                <a:ea typeface="微软雅黑"/>
              </a:rPr>
              <a:t>03</a:t>
            </a:r>
            <a:endParaRPr lang="en-US" sz="7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78900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第</a:t>
            </a:r>
            <a:r>
              <a:rPr lang="en-US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3</a:t>
            </a: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章 中医特色的护理查房的案例分析</a:t>
            </a:r>
            <a:endParaRPr lang="en-US" sz="5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9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70" name="content.2.title"/>
          <p:cNvSpPr/>
          <p:nvPr/>
        </p:nvSpPr>
        <p:spPr>
          <a:xfrm>
            <a:off x="8392320" y="1557720"/>
            <a:ext cx="3433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多梦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content.2.content"/>
          <p:cNvSpPr/>
          <p:nvPr/>
        </p:nvSpPr>
        <p:spPr>
          <a:xfrm>
            <a:off x="8392320" y="1891080"/>
            <a:ext cx="3078000" cy="16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频繁的噩梦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73" name="content.3.title"/>
          <p:cNvSpPr/>
          <p:nvPr/>
        </p:nvSpPr>
        <p:spPr>
          <a:xfrm>
            <a:off x="1094760" y="4120560"/>
            <a:ext cx="30729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早醒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content.3.content"/>
          <p:cNvSpPr/>
          <p:nvPr/>
        </p:nvSpPr>
        <p:spPr>
          <a:xfrm>
            <a:off x="1094760" y="4453920"/>
            <a:ext cx="3130200" cy="156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无法持续睡眠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76" name="content.4.title"/>
          <p:cNvSpPr/>
          <p:nvPr/>
        </p:nvSpPr>
        <p:spPr>
          <a:xfrm>
            <a:off x="8392320" y="4109040"/>
            <a:ext cx="3433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神情疲倦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content.4.content"/>
          <p:cNvSpPr/>
          <p:nvPr/>
        </p:nvSpPr>
        <p:spPr>
          <a:xfrm>
            <a:off x="8392320" y="4453920"/>
            <a:ext cx="3078000" cy="17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面色苍白疲惫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病例</a:t>
            </a:r>
            <a:r>
              <a:rPr lang="en-US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3</a:t>
            </a: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：失眠患者的护理查房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9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80" name="content.1.title"/>
          <p:cNvSpPr/>
          <p:nvPr/>
        </p:nvSpPr>
        <p:spPr>
          <a:xfrm>
            <a:off x="1094760" y="1655280"/>
            <a:ext cx="3301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入睡困难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content.1.content"/>
          <p:cNvSpPr/>
          <p:nvPr/>
        </p:nvSpPr>
        <p:spPr>
          <a:xfrm>
            <a:off x="1094760" y="2059200"/>
            <a:ext cx="2928960" cy="146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缺乏良好的睡眠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82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83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4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5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6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7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8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9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0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1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2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3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4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5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6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7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8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9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0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1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2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03" name="AutoShape 8"/>
          <p:cNvSpPr/>
          <p:nvPr/>
        </p:nvSpPr>
        <p:spPr>
          <a:xfrm>
            <a:off x="4397760" y="2570040"/>
            <a:ext cx="583920" cy="583920"/>
          </a:xfrm>
          <a:prstGeom prst="diamond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4" name="AutoShape 9"/>
          <p:cNvSpPr/>
          <p:nvPr/>
        </p:nvSpPr>
        <p:spPr>
          <a:xfrm>
            <a:off x="7198560" y="2570040"/>
            <a:ext cx="583920" cy="588600"/>
          </a:xfrm>
          <a:prstGeom prst="diamond">
            <a:avLst/>
          </a:prstGeom>
          <a:solidFill>
            <a:srgbClr val="3045F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5" name="AutoShape 10"/>
          <p:cNvSpPr/>
          <p:nvPr/>
        </p:nvSpPr>
        <p:spPr>
          <a:xfrm>
            <a:off x="4397760" y="4078080"/>
            <a:ext cx="583920" cy="583920"/>
          </a:xfrm>
          <a:prstGeom prst="diamond">
            <a:avLst/>
          </a:prstGeom>
          <a:solidFill>
            <a:srgbClr val="3045F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6" name="AutoShape 11"/>
          <p:cNvSpPr/>
          <p:nvPr/>
        </p:nvSpPr>
        <p:spPr>
          <a:xfrm>
            <a:off x="7198560" y="4078080"/>
            <a:ext cx="583920" cy="583920"/>
          </a:xfrm>
          <a:prstGeom prst="diamond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7" name="AutoShape 12"/>
          <p:cNvSpPr/>
          <p:nvPr/>
        </p:nvSpPr>
        <p:spPr>
          <a:xfrm>
            <a:off x="4397760" y="271188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01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AutoShape 13"/>
          <p:cNvSpPr/>
          <p:nvPr/>
        </p:nvSpPr>
        <p:spPr>
          <a:xfrm>
            <a:off x="43977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03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AutoShape 14"/>
          <p:cNvSpPr/>
          <p:nvPr/>
        </p:nvSpPr>
        <p:spPr>
          <a:xfrm>
            <a:off x="7198560" y="270252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02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AutoShape 15"/>
          <p:cNvSpPr/>
          <p:nvPr/>
        </p:nvSpPr>
        <p:spPr>
          <a:xfrm>
            <a:off x="71985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04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AutoShape 2"/>
          <p:cNvSpPr/>
          <p:nvPr/>
        </p:nvSpPr>
        <p:spPr>
          <a:xfrm>
            <a:off x="4876920" y="2507040"/>
            <a:ext cx="2424240" cy="236448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2" name="Picture 8"/>
          <p:cNvSpPr/>
          <p:nvPr/>
        </p:nvSpPr>
        <p:spPr>
          <a:xfrm>
            <a:off x="4964400" y="2569680"/>
            <a:ext cx="2282400" cy="2217600"/>
          </a:xfrm>
          <a:prstGeom prst="ellipse">
            <a:avLst/>
          </a:prstGeom>
          <a:blipFill rotWithShape="0">
            <a:blip r:embed="rId2">
              <a:alphaModFix amt="70000"/>
            </a:blip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3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3045FD">
              <a:alpha val="59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4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5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6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7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8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9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0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22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病例</a:t>
            </a:r>
            <a:r>
              <a:rPr lang="en-US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4</a:t>
            </a: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：慢性疼痛患者的护理查房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病人主诉关节疼痛、乏力、腰酸背痛，医生通过查房发现病人舌苔薄白，脉象弦紧，诊断为湿气阻滞，开具草药疏通经络。关节疼痛可能影响生活质量，治疗旨在疏通经络，舒缓疼痛症状，增强身体抵抗力。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25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26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7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8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9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0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1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2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3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4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5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6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7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8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9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0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1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2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3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4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5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46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https://d.book118.com/967121000033006054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中医特色的护理查房</vt:lpstr>
      <vt:lpstr>目录</vt:lpstr>
      <vt:lpstr>第1章 简介</vt:lpstr>
      <vt:lpstr>中医特色的护理查房的重要性</vt:lpstr>
      <vt:lpstr> </vt:lpstr>
      <vt:lpstr>第2章 中医特色的护理查房的实施</vt:lpstr>
      <vt:lpstr>中医特色的护理查房的前期准备</vt:lpstr>
      <vt:lpstr>中医特色的护理查房的效果评价</vt:lpstr>
      <vt:lpstr> </vt:lpstr>
      <vt:lpstr>第3章 中医特色的护理查房的案例分析</vt:lpstr>
      <vt:lpstr>病例3：失眠患者的护理查房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2024-09-28T10:02:36.223</cp:lastPrinted>
  <dcterms:created xsi:type="dcterms:W3CDTF">2024-09-28T02:02:36Z</dcterms:created>
  <dcterms:modified xsi:type="dcterms:W3CDTF">2024-09-28T02:02:38Z</dcterms:modified>
</cp:coreProperties>
</file>