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E0E33-43FD-47A6-9198-8BAFE1992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72630-CE35-4EC3-8746-D3B1000A1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5CD8EB-C870-4619-BB8B-0B9A1D6F0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61FE28-6FB3-46A0-92B5-8385D4B41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2F690C-B4C8-40E5-9005-54F4D8B67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5EE7F3-36B8-4954-80E6-F92754E98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BD0699-B7E5-48E9-8190-CCB786A95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D8C396-DA32-4BBF-99B5-F45298606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1ED293-1F41-4EF1-B5C2-83254BF90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001EE-8C2E-4262-BE3C-97732DA2A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BAE89F-ECAE-4880-AADF-B9E75A1F5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2100411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现场监督工作的合规管理与控制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合规管理的基本原则与框架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现场监督工作的合规管理实践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现场监督工作的控制方法与技巧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现场监督工作的合规管理挑战与对策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现场监督工作的合规管理未来展望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监督工作的目的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确保现场工作符合法规、标准和企业要求，提高工作效率和质量，降低风险。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监督工作的背景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随着法规的日益严格和企业的快速发展，现场监督工作的重要性日益凸显。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提高工作效率和质量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合规管理能够规范工作流程，提高工作效率和质量，减少资源浪费。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促进员工素质提升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合规管理要求员工遵守规章制度，提高员工素质，增强企业凝聚力。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保障企业稳健发展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合规管理是企业稳健发展的基石，有助于规避法律风险，维护企业声誉。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合规管理的基本原则与框架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现场监督工作必须严格遵守国家法律法规、行业规定和监管要求。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合法授权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确保监督人员具备合法的授权和资格，依法履行职责。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建立合规管理流程，确保监督工作的合法性、合规性和有效性。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依法合规原则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风险识别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对现场监督工作中可能存在的风险进行识别、评估和分类。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风险防范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制定相应的风险防范措施，降低风险发生的可能性和影响。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风险应对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对已经发生的风险事件，及时采取应对措施，减少损失和影响。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确保现场监督工作的规范化、标准化和流程化。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建立健全内部控制制度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通过内部审计、检查等方式，对现场监督工作进行监督和评估。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强化内部监督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建立畅通的信息报告渠道，及时向上级管理部门报告重要情况和问题。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完善信息报告机制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内部控制原则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042" r="200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加强合规宣传和培训，提高监督人员的合规意识和能力。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树立合规意识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建立积极向上的合规文化氛围，鼓励员工自觉遵守规章制度。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营造合规氛围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对违反合规要求的行为，依法依规进行责任追究和处罚。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强化责任追究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合规文化原则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现场监督工作的合规管理实践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制定合规管理政策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明确合规管理的目标、原则、组织架构、职责权限、工作程序等，为合规管理提供制度保障。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完善合规管理流程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建立合规风险识别、评估、处置、报告等流程，确保合规管理工作有章可循、有据可查。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制定合规管理操作指南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针对现场监督工作的特点和要求，制定详细的合规管理操作指南，指导现场监督人员正确履行合规职责。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建立健全合规管理制度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进行合规风险评估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对识别出的合规风险进行评估，确定风险等级和影响范围，为后续处置提供依据。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制定风险处置措施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根据风险评估结果，制定相应的风险处置措施，如风险提示、限期整改、暂停业务等，确保风险得到有效控制。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建立合规风险识别机制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通过定期排查、专项检查、投诉举报等方式，及时发现和识别现场监督工作中存在的合规风险。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加强合规风险识别与评估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加强合规宣传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通过内部刊物、宣传栏、网络等多种渠道，宣传合规管理的重要性和必要性，营造良好的合规文化氛围。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鼓励员工参与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鼓励员工积极参与合规管理工作，提出改进意见和建议，促进合规管理水平不断提升。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开展合规培训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定期组织现场监督人员参加合规培训，提高其合规意识和风险防范能力。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强化合规培训与宣传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制定合规考核标准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根据现场监督工作的实际情况和合规管理要求，制定科学合理的合规考核标准。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实施定期考核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定期对现场监督人员的合规工作进行考核，评估其合规管理效果和执行情况。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强化考核结果运用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将考核结果作为现场监督人员奖惩、晋升的重要依据，激励其认真履行合规职责。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建立合规考核机制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https://d.book118.com/967121004115006034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2024-09-08T13:55:29.485</cp:lastPrinted>
  <dcterms:created xsi:type="dcterms:W3CDTF">2024-09-08T05:55:29Z</dcterms:created>
  <dcterms:modified xsi:type="dcterms:W3CDTF">2024-09-08T05:55:31Z</dcterms:modified>
</cp:coreProperties>
</file>