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6A6759-6D1B-49B0-A6F9-B4805CFC2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74B318-9D76-487F-B0BF-59681D93C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D59A7D-6529-47D3-94A5-25D327A60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5819CE-45D9-4BC7-9AC4-EA958B9632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491EBD-EDAC-4F73-A60F-9693DACFD2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BA8213-29E9-4248-8675-5C25851B93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F5FEB9-6782-45FF-A847-2586D510D6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ADB3E-B805-4151-92D9-0F524A96F8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C97D8C-2336-4FB9-9088-38A30788D5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013C2-AB3E-4206-948A-E917B6085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9D61BB-C50B-432F-B410-F2D9ACD20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2102614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Nursing Professional Communication English</a:t>
            </a:r>
          </a:p>
        </p:txBody>
      </p:sp>
      <p:sp>
        <p:nvSpPr>
          <p:cNvPr id="3" name="AutoShape 3"/>
          <p:cNvSpPr/>
          <p:nvPr/>
        </p:nvSpPr>
        <p:spPr>
          <a:xfrm>
            <a:off x="1172676" y="4354068"/>
            <a:ext cx="2056587"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Overview of Nursing Professional Communication English</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Basic Skills of Nursing Professional Communication English</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Nursing Professional Communication English Professional Terminology</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English communication skills in nursing professional communication</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Practical application scenarios of nursing professional communication in English</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Overview of Nursing Professional Communication English</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Definition</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Nurse Professional Communication English refers to the specialized language used by nurses in their professional practice, emphasizing clear, accurate, and emotional communication with patients and colleagues</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Characteristics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This language is marketed by a formal, comparative, and highly technical style, incorporating medical terms and concepts specific to numbering</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characteristics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Patient Safety</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Effective communication is essential for ensuring patient safety, as it aids in the exchange of vital information about a patient's condition and treatment plan</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Enhanced Care</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Professional communication skills enable nurses to build trust with patients, leading to a more positive healthcare experience and enhanced patient compliance</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Team Collaboration</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Clear communication among healthcare professionals is critical for effective teamwork, promoting seamless care and preventing medical errors</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Nursing Professional Communication English</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Learning methods for nursing professional communication in English</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Course: Attending nursing specific English courses that focus on vocabulary, presence structure, and communication scenarios unique to the nursing profession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Self study: Utilize resources like nursing textbooks, online dictionaries, and language apps to supplement classroom learning</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Role playing: Participate in simulated clinical scenarios where you can practice your communication skills with classes or mentors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Feedback and Assessment: Seek feedback from teachers or peers on your communication style, and regularly assess your progress through self reflection or by taking language proficiency tests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Basic Skills of Nursing Professional Communication English</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Identifying key information</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Nursing staff need to be able to quickly and accurately identify key information in the other person's words during communication, such as illness, needs, medical advice, etc.</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Understanding professional terminology</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Nursing involves a large number of professional terms, and nursing staff need to have good listening comprehension skills to accurately understand the expressions of patients and doctors.</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Understanding non-verbal information</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Nursing staff also need to pay attention to the other person's tone, tone, emotions, and other non-verbal information in order to fully understand their intentions and needs.</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comprehension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Clear and accurate pronunciation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Nursing staff need to be able to pronounce clearly and accurately to ensure that patients and doctors can hear and understand their own words.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Appropriate speaking speed and volume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Nursing staff need to control their speaking speed and volume during communication to ensure that the other person has enough time and understanding to keep up with their own expression.</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Appropriate tone and expression</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Nursing staff need to pay attention to their tone and expression to convey a professional and friendly image, and enhance patients' trust in nursing staff.</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Oral expression</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Quick reading and understanding</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Nursing staff need to have the ability to read and understand quickly, and be able to quickly obtain key information from patient medical records, medical orders, medication instructions, and other materials.</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Understanding professional literature</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Nursing staff need to have the ability to read and understand professional literature in order to understand the latest nursing concepts and techniques and improve their professional level.</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Judging the authenticity of information</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Nursing staff need to have the ability to judge the authenticity of information when obtaining it, to ensure the correctness and safety of the nursing measures taken.</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Reading comprehension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Writing skills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Accurate recording: Nursing staff need to have the ability to accurately record patient conditions, nursing measures, medical orders, and other information to ensure the completeness and accuracy of the information.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Standardized writing: Nursing staff need to follow the requirements of standardized writing during the writing process, such as using appropriate formats, terminology, abbreviations, etc., to improve writing efficiency and readability.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Effective communication: Nursing staff also need to pay attention to the principles of effective communication during the writing process to ensure that the other party can understand their intentions and requirements, such as using concise and clear language, avoiding ambiguous expressions, etc.</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Nursing Professional Communication English Professional Terminology</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numbering terms</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Patient</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 patient who stays in the hospital for treatment or observation</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Nurse</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 healthcare professional who provides care and treatment to patients</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Patient</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 person who receives medical care and treatment from a healthcare provider</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Outpatient</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 patient who receives treatment or care on an outpatient basis, usually in a clinic or doctor's office</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Procedure</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 medical treatment or diagnostic test that is performed on a patient</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https://d.book118.com/967121026145006033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2024-09-07T09:45:03.268</cp:lastPrinted>
  <dcterms:created xsi:type="dcterms:W3CDTF">2024-09-07T01:45:03Z</dcterms:created>
  <dcterms:modified xsi:type="dcterms:W3CDTF">2024-09-07T01:45:05Z</dcterms:modified>
</cp:coreProperties>
</file>