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33659-A258-43E2-8ABD-50F05277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C867C-D78E-40C9-99A1-C9CFDCAD9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31A88-7ECF-485D-A9DD-866227D2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5F922-8913-499B-93FB-AA8C02DEF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EA205-1172-4D2F-9C2D-7425C084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F49EC-162A-499F-9440-BE192E19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735DE-A199-4592-8A27-03A6E39F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92EEE-8A1C-47BD-83B8-90220315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D764E-5F64-41F1-B42D-C7543F23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4DFEE-194D-46CD-9ED3-AF82E22F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76560-C1D6-456B-B218-C810DC5B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201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关节病人护理教学PPT\n## 1.骨关节病人的基本概念与分类\n### 1.1骨关节病人的定义与诊断标准\n### 1.2骨关节病的不同类型与特点\n### 1.3骨关节病患者的发病年龄与性别分布\n## 2.骨关节病人的病因与病理机制\n### 2.1骨关节病的遗传与环境因素\n### 2.2骨关节病的发病机制与病理改变\n### 2.3骨关节病的临床表现与诊断方法\n## 3.骨关节病人的药物治疗与康复治疗\n### 3.1骨关节病的药物治疗原则与方法\n### 3.2骨关节病的物理治疗与康复锻炼\n### 3.3骨关节病的手术治疗与术后康复\n## 4.骨关节病人的护理原则与方法\n### 4.1骨关节病人的护理评估与护理诊断\n### 4.2骨关节病人的护理措施与实施\n### 4.3骨关节病人的护理效果评价与反馈\n## 5.骨关节病人的心理护理与社会支持\n### 5.1骨关节病人的心理特点与心理需求\n### 5.2骨关节病人的心理护理策略与方法\n### 5.3骨关节病人的社会支持体系与参与\n## 6.骨关节病人的健康教育与健康促进\n### 6.1骨关节病人的健康教育内容与方式\n### 6.2骨关节病人的生活方式调整与健康管理\n### 6.3骨关节病人的健康促进策略与措施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骨关节病人护理教学PPT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骨关节病人的基本概念与分类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骨关节病人是指患有骨关节疾病的人群</a:t>
                </a:r>
                <a:endParaRPr/>
              </a:p>
            </p:txBody>
          </p:sp>
          <p:sp>
            <p:nvSpPr>
              <p:cNvPr id="1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骨关节疾病包括骨折、关节炎、风湿性关节炎等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疾病导致关节疼痛、肿胀、活动受限等症状</a:t>
                </a:r>
                <a:endParaRPr/>
              </a:p>
            </p:txBody>
          </p:sp>
          <p:sp>
            <p:nvSpPr>
              <p:cNvPr id="1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诊断标准包括临床表现、影像学检查、实验室检查等</a:t>
                </a:r>
                <a:endParaRPr/>
              </a:p>
            </p:txBody>
          </p:sp>
          <p:sp>
            <p:nvSpPr>
              <p:cNvPr id="1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临床表现：关节疼痛、肿胀、活动受限等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影像学检查：X光、CT、MRI等检查关节结构异常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实验室检查：血常规、风湿因子、免疫球蛋白等检查</a:t>
                </a:r>
                <a:endParaRPr/>
              </a:p>
            </p:txBody>
          </p:sp>
          <p:sp>
            <p:nvSpPr>
              <p:cNvPr id="1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骨关节病人的定义与诊断标准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骨折：关节受到外力作用导致骨骼断裂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骨折类型：横骨折、斜骨折、螺旋骨折等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骨折特点：局部疼痛、肿胀、活动受限等</a:t>
                </a:r>
                <a:endParaRPr/>
              </a:p>
            </p:txBody>
          </p:sp>
          <p:pic>
            <p:nvPicPr>
              <p:cNvPr id="1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关节炎：关节炎症反应导致关节疼痛、肿胀、活动受限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关节炎类型：类风湿性关节炎、骨关节炎、痛风性关节炎等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关节炎特点：关节疼痛、肿胀、活动受限，病情反复发作</a:t>
                </a:r>
                <a:endParaRPr/>
              </a:p>
            </p:txBody>
          </p:sp>
          <p:pic>
            <p:nvPicPr>
              <p:cNvPr id="1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风湿性关节炎：风湿性疾病导致的关节炎症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风湿性关节炎特点：关节疼痛、肿胀、活动受限，病程迁延，易导致关节畸形</a:t>
                </a:r>
                <a:endParaRPr/>
              </a:p>
            </p:txBody>
          </p:sp>
          <p:pic>
            <p:nvPicPr>
              <p:cNvPr id="1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骨关节病的不同类型与特点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发病年龄：骨关节病多发于中老年人，但年轻人也可能发病   -中老年人：随着年龄增长，骨关节磨损加剧，患病风险增加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年轻人：运动损伤、遗传因素等可能导致骨关节病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性别分布：骨关节病发病率在性别上无明显差异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男性：骨关节病发病率与女性相似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女性：骨关节病发病率与男性相似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骨关节病患者的发病年龄与性别分布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骨关节病人的病因与病理机制</a:t>
            </a:r>
            <a:endParaRPr/>
          </a:p>
        </p:txBody>
      </p:sp>
      <p:sp>
        <p:nvSpPr>
          <p:cNvPr id="17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遗传因素：骨关节病具有一定的遗传倾向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遗传因素：如HLA-DRB1、HLA-B27等基因与骨关节病发病相关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遗传倾向：家族史中有骨关节病患者的人患病风险较高</a:t>
                </a:r>
                <a:endParaRPr/>
              </a:p>
            </p:txBody>
          </p:sp>
        </p:grpSp>
        <p:grpSp>
          <p:nvGrpSpPr>
            <p:cNvPr id="1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环境因素：生活习惯、气候、职业等环境因素对骨关节病发病有影响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生活习惯：如饮食、运动等不良习惯可能导致骨关节病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气候：寒冷、潮湿等气候可能加重骨关节病症状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职业：长期站立、重体力劳动等职业可能增加骨关节病发病风险</a:t>
                </a:r>
                <a:endParaRPr/>
              </a:p>
            </p:txBody>
          </p:sp>
          <p:sp>
            <p:nvSpPr>
              <p:cNvPr id="1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骨关节病的遗传与环境因素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发病机制：骨关节病发病机制尚不完全明确，可能与炎症反应、免疫反应等因素有关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炎症反应：关节炎症导致关节疼痛、肿胀、活动受限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免疫反应：免疫系统异常导致关节炎症反应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病理改变：骨关节病病理改变主要包括关节软骨损伤、关节囊肥厚、关节周围骨质增生等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关节软骨损伤：关节软骨磨损、变性、坏死等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关节囊肥厚：关节炎症导致关节囊纤维化、肥厚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关节周围骨质增生：关节炎症刺激关节周围骨质增生、硬化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骨关节病的发病机制与病理改变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临床表现：骨关节病主要表现为关节疼痛、肿胀、活动受限等症状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关节疼痛：关节炎症导致关节疼痛，活动后加重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关节肿胀：关节炎症导致关节肿胀，局部皮肤温度升高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活动受限：关节疼痛、肿胀导致关节活动受限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诊断方法：骨关节病诊断主要依靠临床表现、影像学检查、实验室检查等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临床表现：关节疼痛、肿胀、活动受限等症状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影像学检查：X光、CT、MRI等检查关节结构异常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实验室检查：血常规、风湿因子、免疫球蛋白等检查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骨关节病的临床表现与诊断方法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骨关节病人的药物治疗与康复治疗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药物治疗原则：骨关节病药物治疗应遵循个体化、阶梯化、综合化原则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个体化：根据患者病情、年龄、体质等因素选择药物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阶梯化：根据病情轻重、病程长短选择不同药物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综合化：药物治疗与其他治疗方法相结合，提高治疗效果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药物治疗方法：骨关节病药物治疗主要包括非甾体抗炎药、激素类药物、病情改善药等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非甾体抗炎药：如布洛芬、消炎痛等，缓解关节疼痛、肿胀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激素类药物：如泼尼松、地塞米松等，抗炎、镇痛作用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病情改善药：如硫酸氨基葡萄糖、硫酸软骨素等，保护关节软骨、改善关节功能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骨关节病的药物治疗原则与方法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物理治疗：骨关节病物理治疗包括热疗、冷疗、超声波治疗等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热疗：如红外线、短波、超短波等，缓解关节疼痛、肿胀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冷疗：如冰敷、冷敷贴等，缓解关节疼痛、肿胀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超声波治疗：通过超声波震动，改善关节炎症、吸收积液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康复锻炼：骨关节病康复锻炼包括关节活动度锻炼、肌力锻炼、平衡协调锻炼等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关节活动度锻炼：如手指关节、腕关节、肩关节等关节活动度锻炼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肌力锻炼：如股四头肌、股二头肌、小腿三头肌等肌力锻炼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平衡协调锻炼：如站立、行走、上下楼梯等平衡协调锻炼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骨关节病的物理治疗与康复锻炼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手术治疗：骨关节病手术治疗包括关节清创术、关节融合术、关节置换术等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关节清创术：清除关节内炎症组织，缓解关节疼痛、肿胀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关节融合术：将关节固定在功能位，减轻关节疼痛、活动受限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关节置换术：将损坏的关节替换为人工关节，恢复关节功能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术后康复：骨关节病术后康复包括物理治疗、康复锻炼、药物治疗等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物理治疗：如热疗、冷疗、超声波治疗等，缓解关节疼痛、肿胀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康复锻炼：如关节活动度锻炼、肌力锻炼、平衡协调锻炼等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药物治疗：如非甾体抗炎药、激素类药物、病情改善药等，缓解关节疼痛、肿胀，保护关节功能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骨关节病的手术治疗与术后康复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https://d.book118.com/967122012016006043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骨关节病人护理教学PPT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2024-09-16T19:00:51.190</cp:lastPrinted>
  <dcterms:created xsi:type="dcterms:W3CDTF">2024-09-16T11:00:51Z</dcterms:created>
  <dcterms:modified xsi:type="dcterms:W3CDTF">2024-09-16T11:00:53Z</dcterms:modified>
</cp:coreProperties>
</file>