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4C445-1D56-4ECA-928F-95E6D821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2044-D52C-425B-816F-9A06C8ED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BE31F-6B2B-43A8-BB36-0BCB827B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18CAA-8CAE-45C5-BDCD-ECEFEDCF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A183C-6388-4D60-A25B-B6EA3AEF0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693AE-6E4F-444C-9F28-3715ED19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D0CDF-3C88-4C2C-9CB4-9256D4B3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AC082-EA50-4DDC-8204-691DAA70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4E42D-73F4-4301-8732-B9990A09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1D54F-9131-4A4C-90E0-BB41648A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30C7C-D78D-4430-857D-1443D883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2166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化学需氧量的测定——重铬酸钾法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结果计算与分析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实验安全与环保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化学需氧量（COD）是评估水体有机污染程度的重要指标，对于保护水资源和环境具有重要意义。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通过测定水体的COD值，可以了解水体中有机物的含量，为水质监测和治理提供数据支持。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重铬酸钾法是一种常用的COD测定方法，具有操作简便、准确度高、适用范围广等优点，被广泛应用于水质监测领域。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重铬酸钾法的应用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748" b="1674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6792" r="267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原理：在强酸性溶液中，用重铬酸钾作为氧化剂，将水样中的有机物氧化成二氧化碳和水，同时重铬酸钾被还原成三价铬离子。通过测量三价铬离子的吸光度或电位等变化，可以计算出水样中的COD值。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重铬酸钾法简介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75" r="196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66" r="23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重铬酸钾法相对于其他COD测定方法，操作步骤较为简单，易于掌握。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该方法具有较高的准确度和精密度，能够满足水质监测的要求。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重铬酸钾法简介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适用范围广：重铬酸钾法适用于各种类型的含有机物的水样，包括工业废水、生活污水、地表水等。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09" b="7809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重铬酸钾法简介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23" b="8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水样中可能存在的氯离子、亚硝酸盐等会对测定结果产生干扰，需要进行相应的预处理。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重铬酸钾法的反应条件包括酸度、温度、反应时间等，需要严格控制以保证测定结果的准确性。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重铬酸钾法简介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控制反应条件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消除干扰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7074" r="707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化学需氧量（COD）：是指在一定条件下，用强氧化剂处理水样时所消耗氧化剂的量，以氧的毫克/升来表示。化学需氧量反映了水中受还原性物质污染的程度。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477" r="12477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化学需氧量的定义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98" r="28398"/>
          <a:stretch>
            <a:fillRect/>
          </a:stretch>
        </p:blipFill>
        <p:spPr>
          <a:xfrm>
            <a:off x="6822814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92" r="16692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铬酸钾法：在强酸性溶液中，准确加入过量的重铬酸钾标准溶液，加热回流，将水样中还原性物质（主要是有机物）氧化，过量的重铬酸钾以试亚铁灵作指示剂，用硫酸亚铁铵标准溶液回滴，根据所消耗的重铬酸钾标准溶液量计算水样化学需氧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重铬酸钾法的反应原理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004" b="30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测定过程中的干扰因素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氯离子的干扰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水样中氯离子含量过高时，会与重铬酸钾反应，导致测定结果偏高。可以通过加入硫酸汞掩蔽剂消除氯离子的干扰。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悬浮物的干扰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水样中的悬浮物可能会吸附有机物，导致测定结果偏低。可以通过过滤或离心等方法去除悬浮物。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催化剂的影响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催化剂如硫酸银等可以加速重铬酸钾与有机物的反应，但过量的催化剂会导致测定结果偏高。因此需要控制催化剂的用量。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重铬酸钾标准溶液：准确称取一定量的重铬酸钾，用蒸馏水溶解并定容至一定体积，得到所需浓度的标准溶液。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硫酸-硫酸银溶液：将硫酸和硫酸银按一定比例混合，用于提供酸性环境和催化作用。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滴定管、容量瓶、锥形瓶等玻璃仪器：清洗干净并烘干备用。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硫酸亚铁铵标准溶液：准确称取一定量的硫酸亚铁铵，用蒸馏水溶解并定容至一定体积，得到所需浓度的标准溶液。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试剂与仪器准备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https://d.book118.com/967122166110006035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2024-09-10T01:40:02.584</cp:lastPrinted>
  <dcterms:created xsi:type="dcterms:W3CDTF">2024-09-09T17:40:02Z</dcterms:created>
  <dcterms:modified xsi:type="dcterms:W3CDTF">2024-09-09T17:40:04Z</dcterms:modified>
</cp:coreProperties>
</file>