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18984-BF70-4815-B279-4C08F6FB3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A8793-3738-464F-9D4B-C7E923E0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5B034-7DE0-4F0C-9528-C79C8294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D0922-3FF0-4EAD-AE8E-2E53BF35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FF9D8-E486-4D91-88C8-1C750EA7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B6D752-89E0-4ECF-8361-729AE5BBE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19D0D-691B-40A1-A48A-3F6C0431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992D2-6421-4B30-AFBA-25496A50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9E1DB-713F-4B03-9AA3-95D6FA95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2BFDC-03A3-48F9-A4F5-B2CD2BB8E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60015-9E06-411F-BCB5-A073391C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23164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知识产权诚信建设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知识产权诚信概述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知识产权诚信体系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知识产权诚信建设实践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知识产权诚信建设的未来发展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知识产权诚信概述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知识产权诚信是指遵守知识产权法律法规，尊重他人知识产权，诚实守信地行使自己的知识产权。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具有法律约束力和道德约束力，要求人们在知识产权的申请、保护、管理和运用过程中，遵守法律法规，尊重他人权益，维护公平竞争的市场环境。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知识产权诚信有利于激发创新活力，保护创新成果，推动科技进步和社会发展。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知识产权诚信是维护市场秩序的重要保障，能够减少侵权行为，保障公平竞争，促进经济的健康发展。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保障市场秩序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加强知识产权诚信建设，有助于提升我国在国际上的形象和地位，增强国际竞争力。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提升国际形象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知识产权诚信的重要性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58" r="119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我国在知识产权诚信建设方面取得了一定的成效，知识产权法律法规体系不断完善，知识产权保护力度不断加大，但仍然存在一些不诚信行为和侵权行为。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随着经济全球化和科技发展的加速，知识产权诚信建设面临着更加复杂和严峻的挑战，如网络侵权、跨国侵权等新问题不断涌现，需要进一步加强和完善知识产权诚信体系建设。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知识产权诚信建设的现状与挑战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知识产权诚信体系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制定评价方法和程序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根据评价标准，制定具体的评价方法和程序，明确评价流程和操作规范，确保评价工作的可操作性和可重复性。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定期评估与动态调整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定期对评价标准进行评估和调整，以适应知识产权领域的发展变化和技术创新，保持评价标准的时效性和前瞻性。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建立客观、公正、科学的评价标准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评价标准应包括知识产权的创造、保护、运用和管理等方面，确保评价结果客观、公正、科学。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知识产权诚信评价标准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通过建立信息共享平台，实现知识产权诚信信息的整合与共享，提高信息利用效率和诚信监管水平。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完善信息采集机制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加强信息安全管理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建立健全的信息采集机制，确保信息的真实性和准确性，为信息共享提供可靠保障。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采取有效的技术和管理措施，确保知识产权诚信信息的安全和保密，防止信息泄露和滥用。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知识产权诚信信息共享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知识产权诚信监管机制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强化监管力度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加大对知识产权诚信的监管力度，对违反诚信的行为进行及时查处和惩罚，维护公平竞争的市场秩序。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建立监管协作机制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加强各部门之间的协作配合，形成监管合力，提高监管效率和效果。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完善监管法规和政策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制定和完善知识产权诚信监管的法规和政策，为监管工作提供法律和政策支持。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通过奖励、扶持等措施，激励企业和个人自觉遵守知识产权诚信规范，提高全社会的诚信意识和诚信水平。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完善惩戒机制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对违反知识产权诚信的行为进行惩罚和制裁，形成有效的震慑力，维护公平竞争的市场环境。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落实奖惩措施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确保激励机制和惩戒措施得到有效落实，让诚信者得到应有的奖励和尊重，让失信者付出应有的代价和惩罚。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知识产权诚信激励与惩戒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知识产权诚信建设实践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企业知识产权诚信建设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建立知识产权管理制度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企业应建立健全的知识产权管理制度，明确知识产权的申请、维护、转让等流程和规范。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强化知识产权保护措施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采取有效的措施保护企业的知识产权，包括专利、商标、著作权等，防止侵权行为的发生。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加强员工知识产权培训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定期开展员工知识产权培训，提高员工的知识产权意识和保护能力。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鼓励创新和尊重他人知识产权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企业应鼓励员工创新，同时尊重他人的知识产权，遵守相关法律法规。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https://d.book118.com/967123164043006030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2024-09-01T20:33:16.772</cp:lastPrinted>
  <dcterms:created xsi:type="dcterms:W3CDTF">2024-09-01T12:33:16Z</dcterms:created>
  <dcterms:modified xsi:type="dcterms:W3CDTF">2024-09-01T12:33:18Z</dcterms:modified>
</cp:coreProperties>
</file>