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36781-FE01-41FF-9072-7B09CD5EC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1E9DB-3FDE-4DF8-B7F5-F88BA53A6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A3C29-4EB6-4EF0-98C4-F7284AB6F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03DE5-99BB-4BD8-9A8D-301ACAA44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D5F211-6FAE-4067-B088-CED400C83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68DE44-314D-448F-9326-E7F040D22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FB95CB-EBF6-4A13-B3C7-ECEE13FB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17C4C-8C24-41DF-B702-2E2465095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43D21-C95E-42F1-B7EA-30F71D41E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778E5-603B-4406-BF0F-429D36E3A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1DF84-B1BE-4C91-BB1A-88B53396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406612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产科专科护理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产科专科护理概述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产科护理的核心技能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产科专科护理概述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产科专科护理是指针对孕产妇和新生儿的专业护理服务，涵盖了从孕期到产后的全过程。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产科专科护理具有高度的专业性和技术性，要求护理人员具备丰富的医学知识和实践经验，能够应对各种孕产期和新生儿护理的挑战。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保障母婴健康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通过提供专业的护理服务，产科专科护理有助于保障母婴健康，降低孕产期并发症和新生儿疾病的发生率。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提高生育质量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优质的产科护理能够为孕产妇提供全面的身心关怀和支持，有助于提高生育质量，促进母婴关系的和谐发展。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促进医院服务质量提升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产科专科护理水平的提高，能够带动医院整体服务质量的提升，增强医院的社会声誉和信任度。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产科护理伴随着人类生育的历史而发展，从最初的家庭生育到现代的专业化护理，经历了漫长的演变过程。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随着医学科技的进步和社会需求的变化，产科护理也在不断发展和创新，趋向于更加专业化和人性化。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未来，产科专科护理将继续发挥重要作用，通过不断优化护理模式和技术手段，更好地满足母婴健康的需求。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产科护理的历史与发展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产科护理的核心技能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产后伤口护理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恶露观察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子宫恢复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乳房护理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789" r="127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清洁、消毒和更换敷料，预防感染。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记录恶露的量、颜色和气味，及时发现异常情况。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通过按摩、运动等方式促进子宫收缩，恢复原状。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指导产妇正确哺乳，预防乳腺炎。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77" r="165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洗澡、换尿布、穿衣等，保持皮肤清洁干燥。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指导产妇如何正确哺乳和人工喂养。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定期测量体重、身高等指标，评估生长发育状况。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按照国家规定程序为新生儿接种疫苗。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喂养指导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预防接种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纠正不正确的哺乳姿势，减轻乳头疼痛和避免婴儿吸入空气。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哺乳姿势指导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通过按摩、饮食调节等方式促进乳汁分泌。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观察乳汁的颜色、质地和量，判断是否符合婴儿需求。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乳汁质量评估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针对哺乳过程中出现的问题，如乳腺炎、乳汁不足等，提供解决方案。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解决哺乳问题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指导产妇保持个人卫生，预防产褥感染。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产褥期卫生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根据产妇的身体状况和哺乳需求，制定合理的饮食计划。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鼓励产妇进行适当的运动，促进身体恢复。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关注产妇的情绪变化，提供心理支持和疏导。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产褥期护理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倾听产妇的感受和困惑，给予安慰和支持。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情绪疏导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通过药物、按摩等方式减轻分娩和产后疼痛。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帮助产妇建立良好的睡眠习惯，提高睡眠质量。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与产妇家属沟通，共同营造良好的家庭氛围，支持产妇的身心恢复。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产科护理实践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为孕妇建立健康档案，记录基本信息、病史、家族史等，以便跟踪管理。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建立健康档案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安排定期产前检查，监测胎儿和孕妇的健康状况，及时发现并处理问题。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定期产前检查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向孕妇传授孕期保健知识，包括饮食营养、运动、孕期常见问题和疾病预防等。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关注孕妇的心理健康，提供心理疏导和支持，帮助她们缓解焦虑和压力。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https://d.book118.com/967124066121006041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2024-09-14T12:01:41.809</cp:lastPrinted>
  <dcterms:created xsi:type="dcterms:W3CDTF">2024-09-14T04:01:41Z</dcterms:created>
  <dcterms:modified xsi:type="dcterms:W3CDTF">2024-09-14T04:01:43Z</dcterms:modified>
</cp:coreProperties>
</file>