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E0062E4-D7C9-4F15-AE6B-4C789BD32591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BE1270-76B6-4D25-B6BF-F339D99DC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C0175F-20BE-41B5-A2EB-78AAD6B282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EA42D7-C978-45BF-B6AD-23BE037E1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755681-E68B-49CB-8740-6FE4EBA83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F36496-D305-463F-998D-C926559A2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AAED40-E0A6-408E-91B3-6BEB109AA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497013-A736-49B6-82EC-8C929B09C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DD2978-1082-4F12-88BF-2B63913CF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928915-CCA4-478C-A0AD-B52CA130D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84C0E4-F510-4E68-B78A-B979527F2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4DDCCB-B8BA-4A9B-9401-54A454487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87185D8-4845-40B4-8A94-BD024B4000F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4A135B1-2BB0-415F-B7B4-47C95059F83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125022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安全生产规章制度培训机械设备安全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安全生产规章制度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培训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机械设备安全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安全生产督导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应急预案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安全生产规章制度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介绍安全生产规章制度的重要性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确保员工生命安全和财产安全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安全生产是企业的基石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建立责任制度，规范操作流程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规章制度是重要保障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责任到人，防止事故责任推诿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明确责任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90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安全生产法律法规概述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《安全生产法》《安全生产规程》等法律法规规定了企业在安全生产方面的基本要求，制定规章制度必须遵守法规，确保企业安全生产合法合规。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规章制度的分类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员工的行为准则和规范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行为规范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工作流程和操作规范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操作规程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突发情况处理流程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应急预案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检查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定期检查执行情况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发现问题及时整改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提升执行力度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6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机制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定期评估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完善制度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持续改进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规章制度的执行及检查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执行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建立执行机制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明确责任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督促检查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规章制度的有效实施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规章制度的制定只是第一步，真正的关键在于执行和检查。企业需要建立健全的制度执行机制，加强对规章制度的贯彻落实和检查，确保安全生产规章制度能够有效实施，为企业的安全生产提供有力保障。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关键手段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提高员工安全意识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保障员工安全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减少事故发生率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培训计划的制定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制定计划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根据企业实际情况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提高效果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员工需求为依据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实操培训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操作技能提升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设备操作演练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3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案例分享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事故案例分析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警示教育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6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培训方式及内容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0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理论培训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基础知识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安全法规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培训效果评估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培训结束后，通过评估员工的掌握情况，可以及时调整培训方式和内容，不断改进培训效果，确保员工安全意识和应急处置能力的提升。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培训效果评估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及时调整培训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掌握情况评估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确保提升能力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改进培训效果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机械设备安全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68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建立健全的机械设备安全管理体系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机械设备安全管理体系是确保安全生产的基础。通过定期检查和维护机械设备，可以确保其安全运行，减少事故发生的可能性。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机械设备操作规范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按照设备操作手册进行操作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严格遵守操作规范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操作人员需经过专业培训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专业培训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掌握设备的工作原理和操作方法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了解设备工作原理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8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机械设备事故案例分析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通过分析机械设备事故的原因和经验教训，可以加强机械设备安全管理。借鉴事故案例的教训，有助于预防类似事故的发生。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https://d.book118.com/967125022011006055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19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安全生产规章制度培训机械设备安全</vt:lpstr>
      <vt:lpstr>目录</vt:lpstr>
      <vt:lpstr>第1章 安全生产规章制度</vt:lpstr>
      <vt:lpstr>介绍安全生产规章制度的重要性</vt:lpstr>
      <vt:lpstr> </vt:lpstr>
      <vt:lpstr>规章制度的分类</vt:lpstr>
      <vt:lpstr>规章制度的执行及检查</vt:lpstr>
      <vt:lpstr>规章制度的有效实施</vt:lpstr>
      <vt:lpstr>第2章 培训</vt:lpstr>
      <vt:lpstr>培训的重要性</vt:lpstr>
      <vt:lpstr>培训计划的制定</vt:lpstr>
      <vt:lpstr>培训方式及内容</vt:lpstr>
      <vt:lpstr>培训效果评估</vt:lpstr>
      <vt:lpstr>培训效果评估</vt:lpstr>
      <vt:lpstr>第3章 机械设备安全</vt:lpstr>
      <vt:lpstr> </vt:lpstr>
      <vt:lpstr>机械设备操作规范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2024-09-29T14:23:55.651</cp:lastPrinted>
  <dcterms:created xsi:type="dcterms:W3CDTF">2024-09-29T06:23:55Z</dcterms:created>
  <dcterms:modified xsi:type="dcterms:W3CDTF">2024-09-29T06:23:57Z</dcterms:modified>
</cp:coreProperties>
</file>