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DA7FFE-1BA8-4864-B084-CF3DB4A35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0C7C37-AB29-4748-95C1-877A401AB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AFC86-7F44-493D-B8EA-65ECCC509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0C560D-0A48-4A73-860F-DDDF86970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7DAAC7-0B00-4991-AACE-E739F49803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98DDAD-4F51-4AEC-A986-359C03BB1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DFB1E0-ACBA-46F2-A3FD-59E45392B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9C82D5-4543-48D4-B979-3E5DCAD29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7DCEE3-1521-4A31-BB48-491B72AC4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D67F6-0504-4349-B0CE-AEE1EE9C9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95F7C-4088-4D23-879C-C7C6BD38D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2602503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产品设计过程中的力学问题及有限元基础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力学基础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有限元方法基础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产品设计中的力学问题分析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有限元方法在产品设计中的应用实践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产品设计必须考虑材料在受力时是否会发生塑性变形或断裂。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强度问题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产品在使用过程中需要保持足够的刚度，以避免发生过量的弹性变形。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刚度问题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对于某些产品，如建筑、桥梁等，需要考虑其整体或局部的稳定性，以防止失稳现象的发生。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稳定性问题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对于承受循环载荷的产品，需要考虑其疲劳寿命，以防止在远低于材料强度极限的应力下发生疲劳破坏。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疲劳问题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产品设计中的力学问题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17" r="1491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713" r="3071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结构分析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流体分析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多物理场耦合分析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有限元方法在产品设计中的应用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有限元方法可用于分析产品的结构性能，如强度、刚度、稳定性等。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有限元方法可用于分析产品在涉及流体（如空气、水等）时的性能表现，如流场分布、压力分布等。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有限元方法可用于分析产品在工作过程中的热传导、热对流等问题，以优化产品的散热设计。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有限元方法还可用于分析涉及多种物理场（如力场、热场、电场等）耦合作用时的产品性能表现。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本报告旨在介绍产品设计过程中的力学问题及有限元基础，帮助读者了解并掌握相关知识和技能，提高产品设计的效率和质量。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本报告将首先介绍产品设计中的力学问题及其重要性，然后阐述有限元方法的基本原理和常用算法，接着通过实例分析展示有限元方法在产品设计中的应用，最后总结全文并给出一些建议和展望。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主要内容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报告目的和主要内容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力学基础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研究物体在静力作用下的平衡条件，包括力的合成与分解、力矩、力偶等基本概念。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静力学基本概念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178" b="7178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分析物体受到的约束类型及相应的约束力，如柔索约束、光滑面约束等。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约束与约束力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对物体进行受力分析，画出受力图，判断物体的平衡状态。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受力分析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静力学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动力学基本概念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研究物体在动力作用下的运动规律，包括质点运动学、质点动力学等基本概念。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牛顿运动定律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掌握牛顿三定律的内容及应用，分析物体的运动状态及受力情况。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动量定理与动量守恒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理解动量定理及动量守恒定律，应用于碰撞、打击等问题的分析。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动力学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剪切与扭转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研究材料在剪切或扭转时的应力、应变及强度特点，应用于实际工程问题的分析。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材料力学基本概念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研究材料在外力作用下的变形与破坏规律，包括应力、应变、强度等基本概念。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拉伸与压缩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分析材料在拉伸或压缩时的应力、应变及强度变化规律，了解材料的力学性能。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材料力学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平面应力与平面应变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分析物体在平面应力或平面应变状态下的应力、应变分布规律。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弯曲变形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研究物体在弯曲变形时的应力、应变及强度特点，应用于梁、板等结构的分析与设计。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弹性力学基本概念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研究物体在外力作用下的弹性变形规律，包括弹性模量、泊松比等基本概念。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076" b="3076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弹性力学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有限元方法基础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996" r="20996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将连续的物理系统划分为有限个离散单元，每个单元用节点连接。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离散化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在每个单元内定义插值函数，用于近似表示单元内的物理量。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插值函数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根据物理系统的基本方程和边界条件，建立节点未知量的代数方程组。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方程组建立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采用适当的数值方法求解代数方程组，得到节点未知量的近似解。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求解方程组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有限元方法的基本原理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071" r="23071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ANSYS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一款功能强大的通用有限元分析软件，广泛应用于结构、流体、电磁等多领域。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ABAQUS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专注于解决复杂非线性问题的有限元分析软件，具有强大的材料库和求解器。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MSC.Nastran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主要用于航空航天领域的有限元分析软件，擅长处理大型复杂结构的线性及非线性问题。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有限元方法的常用软件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https://d.book118.com/967126025036006035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2024-09-09T14:13:27.172</cp:lastPrinted>
  <dcterms:created xsi:type="dcterms:W3CDTF">2024-09-09T06:13:27Z</dcterms:created>
  <dcterms:modified xsi:type="dcterms:W3CDTF">2024-09-09T06:13:29Z</dcterms:modified>
</cp:coreProperties>
</file>