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4A1EB-F68E-4C7A-989B-2FE0617CC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C1BBE-B7A9-474A-8715-77A178C84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7D2C4-F7A7-4798-A1E8-9060AA2A4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19577-1586-4820-8F3F-0F55DFB02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E7309D-A0C3-4D85-B7FC-937939F5D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01D44E-E470-4187-A4C0-CECA12C97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D8774E-4CF1-4D01-B0E2-9D38F6B8D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3BFFF5-750A-4649-8B22-88F1A2A16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10295-25BA-4B54-9686-D6432251A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59CEE-B93E-4EEB-BB17-F8757F27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AC2E7-E409-48CF-BB01-5E6A36558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12605011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公路局创业服务指导措施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创业服务指导概述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创业政策和环境支持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创业培训与辅导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融资与资源整合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持续跟踪与服务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创业服务指导概述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7" b="361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创业服务指导是指为创业者提供的一系列综合性服务，包括创业咨询、项目评估、市场分析、融资建议等，以帮助创业者顺利启动和发展企业。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创业服务指导对于提高创业成功率、促进经济发展、增加就业机会具有重要意义，是激发社会创新活力的重要手段。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创业服务指导的定义与意义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公路局作为政府交通部门的一部分，应在创业服务指导中发挥积极作用，为创业者提供与公路交通相关的专业指导和支持。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公路局需制定并执行创业服务指导政策，协调各方资源，为创业者提供便捷、高效的服务，并监督和评估指导效果，确保指导措施的有效实施。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公路局在创业服务指导中的角色与责任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833" r="25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通过提供专业化的创业服务指导，帮助创业者解决创业过程中的难题，提高创业成功率和企业的竞争力，促进公路交通产业的创新发展。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创业者在公路局的指导下，能够制定科学合理的创业计划，选择合适的创业项目，顺利获得融资支持，并在市场竞争中脱颖而出，实现可持续发展。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期望成果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创业服务指导的目标和期望成果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创业政策和环境支持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公路局将积极解读国家和地方的创业政策，帮助创业者了解政策的具体内容和要求，从而更好地利用政策资源。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政策解读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通过各种渠道和方式，如官方网站、社交媒体、创业培训等，广泛宣传创业政策，提高创业者的政策知晓率和利用率。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政策宣传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解读和宣传创业政策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406" r="254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环境评估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公路局将协助创业者评估当地的创业环境，包括政策环境、市场环境、人才环境等，帮助创业者了解创业面临的机遇和挑战。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商业机会识别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通过分析公路行业的市场需求、竞争态势、发展趋势等因素，帮助创业者识别潜在的商业机会，为创业项目选择提供参考。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协助评估创业环境和商业机会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场地支持：公路局将积极协调各方资源，为创业者提供适合的创业场地，如创业孵化器、众创空间等，降低创业者的初期成本。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设施支持：在创业场地内，公路局将提供必要的设施支持，如办公设备、交通工具、通讯设备等，满足创业者的基本工作需求。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89" b="7689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5512" b="551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通过以上措施的实施，公路局旨在为创业者提供一个良好的创业环境和政策支持，激发公路行业的创业活力，推动公路事业的可持续发展。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提供创业场地和设施支持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创业培训与辅导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帮助创业者明确创业目标，激发创业激情，培养创业精神。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培养创业意识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开展公路行业相关技能培训，提高创业者在公路建设、管理、养护等方面的专业水平。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提升技能水平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创业理念与技能培训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指导创业者进行市场调研，分析公路行业的市场需求和发展趋势。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分析市场需求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制定创业计划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设定创业策略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协助创业者制定详细的创业计划，包括目标市场、竞争分析、营销策略、财务预算等方面。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根据创业者的实际情况和市场环境，为其设定合理的创业策略，降低创业风险。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制定创业计划和策略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https://d.book118.com/967126050115006046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2024-09-21T19:06:23.276</cp:lastPrinted>
  <dcterms:created xsi:type="dcterms:W3CDTF">2024-09-21T11:06:23Z</dcterms:created>
  <dcterms:modified xsi:type="dcterms:W3CDTF">2024-09-21T11:06:25Z</dcterms:modified>
</cp:coreProperties>
</file>