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45EFA-F786-4CFB-AA97-CEAEE105A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C01CF-7F20-4763-B0C2-73098951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B5B3-5098-4F22-93E2-C80A85D1C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E3AC5-70A5-4E34-BB92-2DFB2EF8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3F3D0-267F-4A59-A829-C2B2F702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95FA9-9FB7-4776-8FE5-D7E572BD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8C883-10CB-45B2-99E8-E587123B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5A6C0-AD5C-4164-A81D-CE6DA7D41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2DA71-EE77-496D-BA4A-A9D3C3B9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1D51C-7941-4E53-8BCF-423F85C1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910DF-79C2-4445-82EF-FA3C68C1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6056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文秘职业规划书构思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文秘的职业发展机会与挑战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文秘的自我提升策略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文秘职业规划的实践建议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通过职业规划，文秘可以明确自己的职业目标和发展方向，从而更有针对性地提升自己的能力和素质。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合理的职业规划能够帮助文秘在激烈的竞争中脱颖而出，获得更好的职业机会和薪资待遇。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通过职业规划，文秘可以更好地实现个人价值和梦想，提高工作满意度和生活质量。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文秘职业的概述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文秘是负责协助领导处理日常事务、管理文件资料、安排会议等工作的人员。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文秘工作要求具备较强的组织协调能力、沟通能力和文字表达能力，同时需要具备高度的责任心和细致的工作态度。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文秘职业发展路径相对较为广泛，可以从初级文秘逐渐晋升为高级秘书或行政助理，进一步发展成为企业高管或自主创业。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文秘的职业发展路径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基础技能与知识积累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初级文秘是文秘职业的起点，主要任务是处理日常办公事务，如文件管理、会议安排、电话接待等。在此阶段，重点是掌握基本的办公技能和知识，熟悉各类办公软件和办公设备的使用。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初级文秘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专业能力提升与团队管理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级文秘需要在具备基础技能的基础上，提升专业能力和管理水平。主要职责包括撰写商务文件、组织大型会议、协调跨部门工作等。此外，中级文秘还需要具备一定的团队管理能力，能够带领初级文秘完成工作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中级文秘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战略思维与决策支持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级文秘在职业发展上，需要具备战略思维和决策支持能力。他们不仅要处理复杂的办公事务，还要参与公司的战略规划、项目管理等工作。高级文秘需要具备高度的组织协调能力、沟通能力和领导力，为公司高层提供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高级文秘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文秘的核心能力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沟通能力是文秘职业的核心能力之一，能够有效地与领导、同事和客户进行沟通，确保信息的准确传递和工作的顺利开展。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具备清晰、简洁的语言表达能力，能够准确传达信息，避免产生歧义；具备良好的倾听能力，能够理解对方的意图和需求；掌握沟通技巧，能够妥善处理各种沟通问题，化解矛盾和冲突。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组织协调能力是文秘必备的能力之一，能够合理安排工作流程，协调各方面资源，确保工作的高效运转。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具备明确的工作计划和时间管理能力，能够合理安排工作任务和时间节点；具备良好的资源协调能力，能够协调内外部资源，确保工作的顺利进行；具备高度的组织纪律性，能够严格遵守工作规定和流程。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文档管理能力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文档管理能力是文秘的基本功之一，能够规范、高效地管理各类文档资料，保证工作的连续性和准确性。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具备文档分类和归档的能力，能够按照规定对文档进行分类、编号和存储；熟练掌握文档编辑和排版技巧，能够制作规范、美观的文档；了解文件保密知识，能够确保文档的安全性和保密性。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https://d.book118.com/967126056026006041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2024-09-13T20:40:39.738</cp:lastPrinted>
  <dcterms:created xsi:type="dcterms:W3CDTF">2024-09-13T12:40:39Z</dcterms:created>
  <dcterms:modified xsi:type="dcterms:W3CDTF">2024-09-13T12:40:41Z</dcterms:modified>
</cp:coreProperties>
</file>