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A13A6-083D-435A-BC09-88D6B4DB6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7B50D-0978-4674-8E05-42BB90615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5D5C2-E014-4532-B4D4-968BF6413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D4238-7B07-42D2-B9EE-A2D74E38C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E78440-9137-4CE9-9D73-FBEB6CD62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ED74E-54BD-498B-9C61-2C8C8BD16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8EFB7-DB57-4925-8E43-E7DCCC8C7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7BF1C-E151-49EF-86DC-8342D7DC7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064C1-8179-4EE9-B58C-2E5A67855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B6DC8-616D-4C56-8832-EAB919C9C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C0E4D-1BD7-4D9D-9CCF-2661ED98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31201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心理健康问题现状调查分析报告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缺乏关注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尽管心理健康问题普遍存在，但社会对其关注和重视程度仍然不足。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随着社会竞争的加剧，人们面临的压力越来越大，心理健康问题日益突出。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疾病负担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心理健康问题已成为全球疾病负担的重要来源，对个人和社会造成严重影响。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46" r="1204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505" b="250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通过调查分析，了解当前心理健康问题的现状和特点。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了解现状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根据调查结果，提出有效的干预措施和建议，改善心理健康状况。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提出对策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促进社会对心理健康问题的关注和认识，增强个人自我保健意识。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为预防和控制心理健康问题提供科学依据，降低疾病负担。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如社交恐惧、人际冲突等。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由于经历重大创伤事件而产生的心理障碍，如战争、暴力、性侵等。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表现为反复出现强迫性思维或行为，如洁癖、反复检查等。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表现为情绪低落、失去兴趣、疲劳、失眠等症状，严重时可能出现自杀念头。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表现为过度担忧、紧张不安、恐惧等情绪，可能伴随身体不适症状。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心理健康问题在各个年龄段都有分布，但青少年和老年人是问题较为集中的两个年龄段。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城市居民和农村居民的心理健康问题存在差异，城市居民的问题相对更为突出。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女性比男性更容易出现心理健康问题，如抑郁症和焦虑症的患病率女性高于男性。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心理健康问题分布情况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年龄、性别与心理健康问题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青少年心理健康问题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青少年时期是心理发展的关键期，容易出现情绪波动、学业压力、人际关系等问题，需要家长和学校的关注和引导。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老年心理健康问题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老年人由于生活环境和社会角色的变化，容易出现孤独、抑郁、焦虑等问题，需要社会和家庭的支持和关爱。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女性心理健康问题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女性在家庭和工作双重压力下，更容易出现情绪问题和心理障碍，需要更多的关注和支持。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家庭成员之间的关系紧张、冷漠或冲突可能对个体的心理健康产生负面影响。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过于保护、干涉或忽视的教育方式可能导致个体在成长过程中缺乏独立和自信，从而影响心理健康。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贫困、失业或经济压力可能增加个体心理压力，影响心理健康。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https://d.book118.com/967131201046006051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2024-09-24T07:23:47.197</cp:lastPrinted>
  <dcterms:created xsi:type="dcterms:W3CDTF">2024-09-23T23:23:47Z</dcterms:created>
  <dcterms:modified xsi:type="dcterms:W3CDTF">2024-09-23T23:23:49Z</dcterms:modified>
</cp:coreProperties>
</file>