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9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C6382-E16F-4C99-BDAA-B405C5A8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92F06-67E0-4CCC-8197-E4A74CA2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DB65A-C3D7-4783-9204-6B54D5E47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B71F5-1B59-4B92-9789-7E79924A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69BEA-830F-4384-B741-DFCB42511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2E9D6-A715-4E76-926A-BD8B7E22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8A822-D758-4FD4-AD00-D33D36D97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32345-F512-4552-B031-280A187F4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FEE50-C779-41E9-B001-3B60FF79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34631-719D-4558-B0B8-79AE651C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1CF23-F465-4566-8E58-95D95F7C6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30" r:id="rId2"/>
    <p:sldLayoutId id="2147486031" r:id="rId3"/>
    <p:sldLayoutId id="2147486032" r:id="rId4"/>
    <p:sldLayoutId id="2147486033" r:id="rId5"/>
    <p:sldLayoutId id="2147486034" r:id="rId6"/>
    <p:sldLayoutId id="2147486035" r:id="rId7"/>
    <p:sldLayoutId id="2147486036" r:id="rId8"/>
    <p:sldLayoutId id="2147486037" r:id="rId9"/>
    <p:sldLayoutId id="2147486038" r:id="rId10"/>
    <p:sldLayoutId id="214748603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20331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燕子的阅读教学设计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掌握燕子的基本特征和习性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了解燕子在文学中的象征意义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掌握阅读燕子相关文学作品的方法和技巧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了解燕子在生态平衡中的作用和意义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能够运用阅读技巧，理解燕子的象征意义和深层含义。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能够结合文本，分析作者通过燕子所表达的情感和思想。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能够运用自己的语言，对燕子的形象进行描述和评价。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能够通过比较阅读，探究不同文本中燕子的形象和意义。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https://d.book118.com/967132033152006035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燕子的阅读教学设计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2024-09-10T11:38:22.380</cp:lastPrinted>
  <dcterms:created xsi:type="dcterms:W3CDTF">2024-09-10T03:38:22Z</dcterms:created>
  <dcterms:modified xsi:type="dcterms:W3CDTF">2024-09-10T03:38:24Z</dcterms:modified>
</cp:coreProperties>
</file>