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8EEB4-588F-46A3-ADF7-87E9669B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4DC18-B275-40D8-BFF1-9EE3435C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2B829-AF95-4432-8248-945AB9752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64A0F-0949-4211-B9B0-5406613D3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0D8BB5-2072-4EB2-B41C-F54A464B6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845147-87FF-459F-AE02-80A4CFE9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112EB-5D87-4ADC-A191-AFAC15BDD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3593A-9657-4B1F-93B5-A11C66A06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D67E8-0ACA-4956-8F14-F820E648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149D4-C956-464B-B91A-43C64BE9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96E6E-651C-41BA-B016-37090AA0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32062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《企业文化建设讲座》ppt课件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企业文化是指在一定的社会经济条件下，通过社会实践所形成的并为全体成员遵循的共同意识、价值观念、职业道德、行为规范和准则的总和。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企业文化具有独特性、继承性、相融性、人本性和整体性等特征。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提高员工归属感和忠诚度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良好的企业文化能够增强员工的归属感和忠诚度，使员工更加积极地投入工作。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企业文化是企业的灵魂，优秀的企业文化能够促进企业的可持续发展，提高企业的核心竞争力。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提升企业形象和品牌价值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企业文化是企业形象的重要组成部分，良好的企业文化能够提升企业的形象和品牌价值。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企业领导者在企业文化建设中起着至关重要的作用，其价值观、管理风格等都会对企业文化产生深远影响。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员工的素质直接影响企业文化的实施效果，高素质的员工有助于企业文化的落地和传承。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员工素质的影响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外部环境的变化对企业的发展和企业文化建设产生重要影响，企业需要不断调整和创新以适应外部环境的变化。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企业文化建设的方法与步骤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明确企业文化建设的目标与方向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在制定企业文化战略时，需要对企业所处的内外部环境进行深入分析，了解市场趋势、竞争对手、客户需求等信息，以便更好地把握机会和应对挑战。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制定企业文化战略是整个企业文化建设的基础，它明确了企业文化的核心价值观、愿景和使命，为企业的长远发展提供了指引。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确定企业文化战略的核心要素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分析企业内外环境，识别机会与挑战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根据企业特点和市场环境，确定企业文化战略的核心要素，如品牌形象、组织氛围、员工行为等，以确保企业文化建设的针对性和有效性。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制定企业文化战略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构建企业文化的核心价值观体系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设计企业价值观体系是企业文化建设的重要环节，它明确了企业文化的核心价值观、道德准则和行为规范，为员工提供了一个共同遵循的价值导向。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将企业价值观融入日常管理与实践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设计企业价值观体系后，需要将其融入企业的日常管理与实践，通过培训、宣传、奖励等方式，使员工在日常工作中践行企业价值观，形成良好的企业文化氛围。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定期评估与调整企业价值观体系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随着市场环境和企业发展的变化，需要定期评估和调整企业价值观体系，以确保其与企业战略和发展方向的匹配度，保持企业文化的时代性和有效性。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设计企业价值观体系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制定员工行为规范和准则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建立企业行为规范是确保员工行为与企业价值观相一致的关键措施。通过制定员工行为规范和准则，明确员工在工作中应有的态度、行为和纪律要求。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建立企业行为规范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培训员工遵守行为规范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在制定出行为规范后，需要对员工进行培训和教育，使其了解并遵守这些规范。这可以通过开展内部培训、制定操作手册或提供在线学习资源等方式实现。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建立企业行为规范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建立监督与奖惩机制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为了确保员工行为规范的实施，需要建立相应的监督与奖惩机制。这包括设立内部监督机构、定期检查员工行为以及实施奖励和惩罚措施等。通过这些机制，可以鼓励员工遵守行为规范并纠正不良行为。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建立企业行为规范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持续优化行为规范体系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的发展和市场环境的变化，需要持续优化行为规范体系。这包括定期评估现有规范的有效性、收集员工反馈并调整规范内容等。通过不断优化，可以确保行为规范体系与企业的实际情况和发展需求相匹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建立企业行为规范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https://d.book118.com/967132062043006042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2024-09-15T11:23:45.307</cp:lastPrinted>
  <dcterms:created xsi:type="dcterms:W3CDTF">2024-09-15T03:23:45Z</dcterms:created>
  <dcterms:modified xsi:type="dcterms:W3CDTF">2024-09-15T03:23:47Z</dcterms:modified>
</cp:coreProperties>
</file>