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B0A63-1CAD-4295-9512-06AD567A9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7C6E8-B179-49CD-B12D-3E6FBF9C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84C85-8AA0-41AE-B125-5FA05C6A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6F3CA-6D9B-4E23-8948-767D7D06F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5DB5F-9DE6-4DDE-804D-5D8ADC69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E87FD-060A-4358-83D6-F6CC0ED5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54399-7BB1-46EE-9DB9-A4D27038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FC802-BDAF-4C6D-97F9-49DF5096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3E3A6-355B-4B61-B77B-FB583EB8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B241E-5491-4F1E-8FD8-0D1916F0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910F8-C0D7-42F7-8A81-ACD2AC85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302304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职业技能学习课件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进阶技能与实践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职业规划与发展建议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总结回顾与课程评估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通过系统学习，使学员掌握相关职业所需的专业技能和知识。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根据行业发展趋势和市场需求，培养学员具备相应的职业素养和能力。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帮助学员提升个人竞争力，实现职业生涯的可持续发展。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职业技能学习课件的目的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涵盖相关职业的基础理论、实践技能、案例分析等多个方面。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按照由浅入深、由易到难的顺序，逐步引导学员掌握所需技能。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采用文字、图表、视频等多种形式，使学习内容更加生动直观。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学习目标与要求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学员应能够熟练掌握相关职业所需的专业技能和操作方法。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具备职业素养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培养学员具备良好的职业道德、团队协作精神和创新意识。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通过考核认证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学员需完成课程学习并通过相应的考核认证，以获得相应的职业资格证书。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行业内主要企业与案例分析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介绍行业内的主要企业和成功案例，包括其业务模式、创新实践等。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介绍当前行业的发展状况，包括市场规模、竞争格局、发展趋势等。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行业热点与趋势探讨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探讨行业内的热点话题和未来发展趋势，如新技术应用、政策变化等。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详细解释与职业技能相关的专业术语，帮助学习者快速了解并掌握基础知识。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专业术语解释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阐述职业技能学习中的关键概念，如工作流程、操作规范等，为后续学习打下基础。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关键概念阐述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对容易混淆的概念进行辨析，帮助学习者准确理解和运用相关术语和概念。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易混淆概念辨析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关键概念与术语解析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基本操作指南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提供详细的操作步骤和指南，指导学习者完成基本操作，培养实际操作能力。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技能训练与实践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设计针对性的技能训练和实践项目，帮助学习者熟练掌握相关技能，提升实际操作水平。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问题解决与案例分析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通过案例分析和问题解决的方式，引导学习者思考并解决实际工作中遇到的问题，提高问题解决能力。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基本操作与技能掌握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进阶技能与实践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高级编程技术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演示如何使用面向对象编程、设计模式等高级编程技术，编写更优雅、可维护的代码。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复杂数据处理技巧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展示如何运用高级函数、算法或工具处理大规模、高维度的数据，提高数据处理效率。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分享如何与团队成员、客户或领导进行有效沟通，提升团队协作效率和个人影响力。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高级操作技巧演示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分析行业内的经典案例，探讨其背后的技术原理、实现方法和经验教训。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提供一系列实战项目，让学员亲自实践并应用所学技能，培养解决实际问题的能力。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实战项目演练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指导学员进行代码审查，发现其中存在的问题并进行优化，提高代码质量和性能。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代码审查与优化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https://d.book118.com/967133023041006050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2024-09-22T18:15:11.792</cp:lastPrinted>
  <dcterms:created xsi:type="dcterms:W3CDTF">2024-09-22T10:15:11Z</dcterms:created>
  <dcterms:modified xsi:type="dcterms:W3CDTF">2024-09-22T10:15:13Z</dcterms:modified>
</cp:coreProperties>
</file>