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D934A-B503-4364-85C8-41783D0E5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14118-D681-402F-AAFF-43EF12F98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7ED00-2B44-47E1-9675-A6A55C963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2B0BC-DD1C-40AC-B4FF-EC5AB4843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181676-DBE9-4EC3-8E43-24EEAE876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CC121A-D3EF-4F8B-A450-54A7423FF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E38136-0790-4881-B70F-8132E192D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5C3C9-C0B3-4FF5-89E3-E2E775F0C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6F64E-BA34-4EC3-B2D0-870AA95E9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17BF6-5BDE-485C-9C6B-62858F70D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8FADD-74F4-405C-9ABA-26181DF0A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340021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建筑一级安全培训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安全意识培养与行为规范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常见事故预防与应对措施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https://d.book118.com/967134002153006024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2024-08-29T02:51:03.873</cp:lastPrinted>
  <dcterms:created xsi:type="dcterms:W3CDTF">2024-08-28T18:51:03Z</dcterms:created>
  <dcterms:modified xsi:type="dcterms:W3CDTF">2024-08-28T18:51:05Z</dcterms:modified>
</cp:coreProperties>
</file>