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A13A9-5DB4-4C3B-9320-DD5060E7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FC6C2-FA3E-439D-8388-21414B50F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D4C70-19B4-4A14-A1C8-AEF4CBCD8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30762-E5CC-4546-9B67-78606978F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527BE1-CAD9-480D-8A3D-451A117BA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C72BF-3BFC-4F46-A09B-800DB492C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72A61D-EA3C-4AB3-B063-8920D47D4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5D734-BEA2-4473-930A-6B29673D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AAE42-7932-486E-933C-5682FE832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DA731-E680-422A-B7A8-D2113761B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00390-4597-4ADE-93AD-4838F76AC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34021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安全在手寒假乐无忧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外出游玩安全指南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网络安全与自我保护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心理健康与情绪管理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应急处理能力及培训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注意家庭用电、用火、用气安全，防止火灾、触电、煤气中毒等意外事故。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42" r="2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83" b="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遵守交通规则，不闯红灯、不横穿马路，防止交通事故。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在户外活动时，注意防滑、防冻、防溺水等，避免发生意外伤害。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保持饮食卫生，不吃不洁食品，防止食物中毒。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合理安排作息时间，保证充足的睡眠和适当的运动，增强身体素质。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合理作息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955" b="39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关注孩子的心理健康，多与孩子沟通交流，缓解学习压力和焦虑情绪。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保障身心健康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加强安全教育，让孩子了解安全知识和应对方法，提高自我保护能力。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培养孩子的安全意识，让孩子时刻牢记安全第一，不轻易相信陌生人。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教会孩子应急处理方法，如遇到危险情况及时报警、求助等。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培养安全意识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家庭安全防范措施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丢烟蒂、火柴梗，不在酒后或睡前躺在床上或沙发上吸烟；教育小孩不要玩火；使用蜡烛、油灯、蚊香等应远离可燃物；使用燃气灶具、液化气瓶等应定期检查，防止漏气；不私拉乱接电线，不超负荷用电，及时更换老化电器设备和线路；离家或睡觉前要检查电器具是否断电，燃气阀门是否关闭，明火是否熄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安装防盗门窗、报警器等安防设备；外出或睡觉时锁好门窗，防止盗贼入室行窃；不要在家中存放大量现金和贵重物品；邻里守望，互相照应，发现可疑人员及时报警。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电冰箱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应放置在干燥通风处，不要靠近热源，不要在冰箱内储存过多的食物，以免影响制冷效果；应定期对冰箱进行清洁和除霜。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不要长时间连续收看，以免电视机过热引发火灾；雷雨天不要使用室外天线收看电视节目，以防雷击。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洗衣机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使用前应检查电源线是否有破损，使用时不要用水淋湿洗衣机，以免发生触电事故；应按照说明书要求操作，不要超负荷使用。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333" r="7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208" r="82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786" r="77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制定家庭逃生预案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根据家庭实际情况绘制逃生路线图，标明逃生路线、安全出口和避难场所；确定每个家庭成员的职责和分工，定期进行演练。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配备逃生工具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家中应配备灭火器、灭火毯、逃生绳等消防器材和逃生工具，以便在火灾发生时能够及时扑救和逃生。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掌握逃生技巧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火灾发生时不要惊慌失措，要保持冷静，迅速判断火势来源和蔓延方向；用湿毛巾捂住口鼻，低姿匍匐前进，避免吸入有毒烟雾；不要贪恋财物，尽快逃离火场。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紧急逃生预案制定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外出游玩安全指南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689" b="11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遵守交通规则出行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红灯停、绿灯行，黄灯亮了等一等。过马路要走人行横道或地下通道，不翻越隔离栏。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注意观察交通情况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在道路上行走或骑车时，要时刻注意观察周围的交通情况，确保安全。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不在马路上玩耍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马路不是游乐场，不要在马路上追逐、打闹或进行其他危险行为。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不轻信陌生人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对于陌生人的搭讪或邀请，要保持警惕，不要轻易相信。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不随意透露个人信息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不要随意向陌生人透露自己的姓名、住址、学校等个人信息。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学会拒绝和求助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如果遇到陌生人的无理要求或纠缠，要学会拒绝并及时向周围的人求助。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防范陌生人侵害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https://d.book118.com/967134021122006044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2024-09-19T03:55:19.805</cp:lastPrinted>
  <dcterms:created xsi:type="dcterms:W3CDTF">2024-09-18T19:55:19Z</dcterms:created>
  <dcterms:modified xsi:type="dcterms:W3CDTF">2024-09-18T19:55:21Z</dcterms:modified>
</cp:coreProperties>
</file>