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AB9945-73E0-4B93-8C1C-C858E2274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20C38E-027E-468D-90BC-BE3618963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3B3000-8076-4B18-B60E-8C3999726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5F8D6D-0AFC-43A9-B932-B5EF049FD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B8D8FA-43B3-4786-A65A-BE51F37A4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9ED01A-6628-4638-9F9B-185B96436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D0C57C-D73D-401C-B355-4FDC02995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028EC0-D11F-4F4F-9A04-823281585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3DF50D-DC35-454C-9820-F0B9DD4A5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19FEC7-CB61-461D-AC24-D048BA911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717E3B-AE9C-4F1C-ABC3-60C136ADE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713406616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护理管理学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护理管理的基本理论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护理管理面临的挑战与解决方案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护理管理案例研究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护理管理是一门研究护理组织、护理人员和病人在医院及其他医疗机构中，如何对护理服务对象进行有效的照顾的科学。它涉及对护理服务对象的需求评估、计划制定、资源分配和组织协调等各个环节的管理。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护理管理的定义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护理管理具有科学性、实践性、应用性和综合性等特点。它不仅需要掌握护理学的理论知识，还需要具备实际操作和组织协调能力，能够将理论应用于实践中，解决实际问题。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护理管理的特点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优化医疗资源配置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护理管理涉及到医疗资源的配置和利用。通过合理的管理，可以优化资源配置，提高资源利用效率，降低医疗成本，为患者提供更好的服务。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提高医疗服务质量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护理管理是医疗服务质量的重要保障。通过科学的管理，可以确保护理服务的规范化和标准化，提高服务质量，保障患者的安全和健康。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促进护理学科发展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护理管理是护理学科发展的重要支撑。通过有效的管理，可以推动护理学科的创新和发展，培养更多的高素质护理人才，提高护理行业的整体水平。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8008" r="80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1875" b="118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早期护理管理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早期的护理管理主要关注临床护理工作的规范化和标准化，强调对护理人员的培训和管理。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现代护理管理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随着医疗技术的不断发展和人们对医疗服务需求的不断提高，现代的护理管理更加注重科学化、专业化和精细化。它不仅关注临床护理工作，还涉及到医院的整体运营和管理。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未来护理管理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的护理管理将更加注重信息化、智能化和人性化。随着信息技术的发展，护理管理将更加依赖于信息化手段，提高管理效率和质量。同时，随着人们对医疗服务需求的不断提高，护理管理将更加注重人性化服务，关注患者的需求和体验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护理管理的基本理论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管理学是一门研究组织管理活动基本规律和一般方法的科学，目的是通过计划、组织、领导、控制等管理职能，协调组织资源，实现组织目标。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管理学定义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管理学理论包括科学管理理论、一般管理理论、行政组织理论等，这些理论为护理管理提供了基本框架和指导原则。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管理学理论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管理学经历了古典管理理论、行为科学理论、系统理论和管理科学理论等发展阶段，为护理管理提供了不断更新的理论支持和实践指导。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管理学的发展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管理学基础理论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86" r="2348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护理服务系统的定义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护理服务系统是一个由各种护理要素组成的复杂系统，包括护理人员、患者、设备、信息等，目的是提供高效、安全、优质的护理服务。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护理服务系统的特点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护理服务系统具有整体性、动态性、环境适应性等特点，需要不断调整和优化，以适应患者需求和外部环境的变化。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护理服务系统的优化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优化护理服务系统需要从系统结构、系统功能、系统环境等方面入手，通过改进护理流程、提高护理质量、降低成本等措施，实现系统的整体优化。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护理服务系统理论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护理组织行为学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护理组织行为学遵循公平与公正、沟通与合作、信任与支持等原则，这些原则有助于建立良好的人际关系和组织氛围。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护理组织行为学的原则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护理组织行为学是研究护理组织中人的行为和人际关系的一门学科，目的是提高护理组织的效能和效率。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护理组织行为学的定义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护理组织行为学的应用包括组织文化建设、团队建设、领导力发展、员工激励等方面，这些方面对于提高护理组织的凝聚力和执行力具有重要意义。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护理组织行为学的应用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护理人力资源管理的定义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护理人力资源管理是指对护理人员进行规划、招聘、培训、考核、激励等方面的管理活动，目的是提高护理人员的素质和能力，为患者提供更好的服务。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护理人力资源管理的核心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护理人力资源管理的核心是人力资源开发与利用，通过科学的人力资源管理，可以激发护理人员的工作热情和创造力，提高护理服务的质量和效率。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护理人力资源管理的策略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护理人力资源管理的策略包括建立科学的人力资源规划、完善招聘与选拔制度、加强培训与开发、实施绩效考核与激励等，这些策略有助于实现护理人力资源的优化配置和管理。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护理人力资源管理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护理管理实践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根据国家护理管理规范和医院实际情况，制定护理质量标准和评价量表。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质量标准制定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质量监控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质量改进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定期对护理服务质量进行检查、评估和反馈，确保各项标准得到有效执行。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针对存在的问题和不足，制定改进措施并持续跟踪改进效果，提高护理服务质量。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https://d.book118.com/967134066164006044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2024-09-19T13:10:08.721</cp:lastPrinted>
  <dcterms:created xsi:type="dcterms:W3CDTF">2024-09-19T05:10:08Z</dcterms:created>
  <dcterms:modified xsi:type="dcterms:W3CDTF">2024-09-19T05:10:10Z</dcterms:modified>
</cp:coreProperties>
</file>