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CD507B-0636-42C5-86E7-5189D0740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098AEF-319A-4736-B839-9AD0FE13F1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B20014-F681-44C9-9395-CB4AC1CF83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8D1BF0-4C42-410A-AE42-688D941BD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BD95C6-18C7-4D4F-9CB8-A13C530889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918D21-2BD6-45C4-8059-B4BE4FDB72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9C0B54-C3B2-469D-84D1-ADE152882B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AE763C-FD87-4FE8-A414-34EFCD3185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FB0C3D-B1E9-474E-B226-6742C0C4E5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0071FE-22E3-48AF-AA0E-B9D5FC91B1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2FD7AB-2356-4BF0-8ED9-19956BE718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13514013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互联网对传统文化的影响与传承研究</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互联网对传统文化的影响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传统文化的传承与保护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互联网在传统文化传承中的作用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互联网与传统文化融合发展的策略与建议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805" b="1180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567" b="356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互联网普及</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随着互联网技术的不断发展和普及，传统文化在互联网上的传播和传承已成为一个重要议题。</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传统文化价值</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传统文化是一个国家和民族的宝贵财富，对于塑造民族性格、传承历史文明具有重要意义。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互联网对传统文化的影响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互联网的发展不仅改变了人们的生活方式，也对传统文化的传承和发展产生了深远影响。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本研究旨在探讨互联网对传统文化的影响以及如何在互联网时代更好地传承和发展传统文化。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本研究将围绕以下几个问题展开讨论：互联网对传统文化传播方式的影响、互联网对传统文化内容的影响、如何在互联网上保护和传承传统文化等。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研究方法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本研究将采用文献综述、案例分析、问卷调查等多种研究方法，对互联网对传统文化的影响和传承进行深入研究。</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本研究将涵盖不同地域、不同民族、不同类型的传统文化，以及互联网在不同领域中的应用和影响。同时，本研究还将关注互联网对传统文化传承人的影响和作用。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互联网对传统文化的影响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互联网作为一种新型传播媒介，打破了传统文化传播的地域和时间限制，使传统文化能够以更快速、更广泛的方式传播。</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传播媒介的变革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互联网具有交互性特点，使传统文化的传播者和受众之间能够进行实时互动，增强了受众的参与感和体验感。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交互性传播</a:t>
            </a:r>
          </a:p>
        </p:txBody>
      </p:sp>
      <p:pic>
        <p:nvPicPr>
          <p:cNvPr id="10" name="Picture 10"/>
          <p:cNvPicPr>
            <a:picLocks noChangeAspect="1"/>
          </p:cNvPicPr>
          <p:nvPr/>
        </p:nvPicPr>
        <p:blipFill>
          <a:blip r:embed="rId3"/>
          <a:srcRect t="1929" b="1929"/>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互联网支持文字、图片、音频、视频等多媒体形式，使传统文化的传播更加生动、形象，提高了受众的兴趣和接受度。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多媒体传播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互联网对传统文化传播方式的影响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内容丰富</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互联网汇聚了海量的信息资源，为传统文化的研究和传播提供了丰富的素材和案例。</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内容碎片化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互联网的碎片化特点导致传统文化的传播也呈现出碎片化趋势，受众往往只能接触到传统文化的片段而非整体。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内容创新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互联网为传统文化的内容创新提供了广阔的空间，通过与现代元素的融合，使传统文化焕发出新的活力。</a:t>
            </a:r>
          </a:p>
        </p:txBody>
      </p:sp>
      <p:pic>
        <p:nvPicPr>
          <p:cNvPr id="10" name="Picture 10"/>
          <p:cNvPicPr>
            <a:picLocks noChangeAspect="1"/>
          </p:cNvPicPr>
          <p:nvPr/>
        </p:nvPicPr>
        <p:blipFill>
          <a:blip r:embed="rId2"/>
          <a:srcRect l="17651" r="17651"/>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互联网对传统文化内容的影响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 r="14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互联网的开放性使得各种价值观念得以并存和传播，对传统文化的价值观念产生了冲击和影响。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价值观多元化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互联网上不同文化、不同价值观念的碰撞和冲突，使得传统文化的价值观念面临挑战和危机。</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价值观冲突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在互联网的影响下，传统文化的价值观念也在不断地进行自我更新和重塑，以适应时代发展的需要。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价值观重塑</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互联网对传统文化价值观念的影响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传统文化的传承与保护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口头传承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通过口耳相传的方式，将传统文化中的故事、历史、技艺等传递给后代。</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文字传承</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通过书写、印刷等方式，将传统文化的经典著作、历史文献等保存并流传下来。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实物传承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通过保存和传承传统文化的物质载体，如文物、艺术品、古建筑等，使后人能够直观地了解和感受传统文化。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传统文化的传承方式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立法保护</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通过制定相关法律法规，对传统文化进行保护，防止其被侵犯或滥用。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建立保护机构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成立专门的机构或组织，负责传统文化的收集、整理、研究和保护工作。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加强宣传教育</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通过媒体、教育等途径，加强对传统文化的宣传和教育，提高公众对传统文化的认识和重视程度。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传统文化的保护措施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https://d.book118.com/967135140132006046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2024-09-21T22:06:18.849</cp:lastPrinted>
  <dcterms:created xsi:type="dcterms:W3CDTF">2024-09-21T14:06:18Z</dcterms:created>
  <dcterms:modified xsi:type="dcterms:W3CDTF">2024-09-21T14:06:21Z</dcterms:modified>
</cp:coreProperties>
</file>