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BE652-B257-4803-8537-C4A16C4CB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30C50-BCA7-4D7D-B9C6-ECB9E3CB9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36111-B438-4160-AFDB-13CBBDFA3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958BB-EB32-4755-97DA-9DC197403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61D36-DE83-47CB-B88A-66154B63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6BEC61-1F8E-4726-9D5F-BAB59535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5FB7A-1B11-4EE9-AD80-67EA3948E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95184-6A8D-4D4E-919F-19B9117F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D223D-2AA2-4AAE-B9C7-217447E07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8F0F42-18ED-4CF9-8C32-14DBA2BC9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9496F-093B-4BFB-95CE-969AE3BD9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400361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2023年酒店楼层服务员工作总结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工作问题与改进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工作职责与任务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客房清洁与整理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每日对客房进行清扫，保持房间整洁卫生。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更换床单、毛巾等一次性用品，确保客人舒适入住。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对卫生间进行彻底清洁和消毒，确保卫生达标。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检查房间设施是否完好，及时报修损坏的设施。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热情接待客人，提供周到的入住指引和咨询服务。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及时响应客人的需求，如加婴儿床、更换床铺等。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协助客人解决入住期间遇到的问题，提供必要帮助。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主动向客人介绍酒店设施和服务，提升客户体验。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客人服务与需求响应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定期检查客房设施，确保设施完好无损。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对保养设施进行定期清洁和保养，延长使用寿命。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发现设施故障或损坏，及时上报维修部门进行维修。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关注设施更新换代情况，及时反馈意见和建议。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设施维护与保养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严格遵守卫生和安全规定，确保客人安全入住。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检查房间卫生情况，确保卫生达标。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对房间进行安全检查，排除安全隐患。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对员工进行卫生和安全培训，提高安全意识。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26031" b="2603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7388" b="7388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5998" r="5998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卫生与安全检查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高效率的客房清洁流程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优化流程，提升效率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通过合理安排清洁顺序和分工，我们成功地提高了客房清洁的效率，减少了清洁时间，确保了客房的及时清洁和整洁。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团队协作，默契配合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楼层服务员之间建立了良好的团队协作关系，通过有效的沟通和协作，实现了清洁流程的无缝对接，提高了整体工作效率。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为了提供更优质的服务，我们不断学习新的服务技能和知识，参加培训课程和交流活动，提高自身的服务水平。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关注细节，提升体验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在客户服务方面，我们注重细节的把握，从客人的需求出发，提供贴心、周到的服务，如主动提供行李寄存、指引服务等，提升了客户的服务体验。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持续学习，提高技能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优质客户服务的实践与提升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618" y="1482757"/>
            <a:ext cx="776002" cy="766477"/>
          </a:xfrm>
          <a:prstGeom prst="rect">
            <a:avLst/>
          </a:prstGeom>
        </p:spPr>
        <p:txBody>
          <a:bodyPr vert="horz" wrap="none" lIns="121920" tIns="60960" rIns="121920" bIns="6096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输入</a:t>
            </a:r>
          </a:p>
          <a:p>
            <a:pPr algn="ctr">
              <a:lnSpc>
                <a:spcPct val="80000"/>
              </a:lnSpc>
            </a:pPr>
            <a:r>
              <a:rPr lang="en-US" sz="2100">
                <a:solidFill>
                  <a:schemeClr val="lt1"/>
                </a:solidFill>
                <a:latin typeface="微软雅黑"/>
                <a:ea typeface="微软雅黑"/>
                <a:cs typeface="微软雅黑"/>
              </a:rPr>
              <a:t>标题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11711" y="2857500"/>
            <a:ext cx="1569720" cy="156972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08618" y="3289935"/>
            <a:ext cx="767048" cy="70418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6823" y="3022761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424910" y="14653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471779" y="1727808"/>
            <a:ext cx="12496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2976282" y="3010286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535932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0" name="AutoShape 10"/>
          <p:cNvSpPr/>
          <p:nvPr/>
        </p:nvSpPr>
        <p:spPr>
          <a:xfrm rot="5400000">
            <a:off x="5426875" y="46038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设施维护与保养的及时性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定期检查，及时处理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与专业维修团队建立了紧密的合作关系，确保维修工作的及时性和专业性，提高了设施维护与保养的质量。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专业合作，确保质量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我们建立了设施维护与保养的定期检查制度，及时发现设施的损坏和故障，并采取有效措施进行维修和保养，确保设施的正常运转。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471779" y="4866009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502598" y="3272423"/>
            <a:ext cx="1249680" cy="7398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https://d.book118.com/967140036101006051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2024-09-24T14:09:53.681</cp:lastPrinted>
  <dcterms:created xsi:type="dcterms:W3CDTF">2024-09-24T06:09:53Z</dcterms:created>
  <dcterms:modified xsi:type="dcterms:W3CDTF">2024-09-24T06:09:55Z</dcterms:modified>
</cp:coreProperties>
</file>