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FEBB0-9FB2-4D79-A70A-0928C5F6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9B026-953D-42E8-B908-7A3B8748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C8264-DD42-4E78-A947-AF92672F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AB329-4BB9-4005-8909-EC720007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36B02-2810-4139-966B-0C3C93A8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EA58E-0D2B-43D4-BC86-8B5E67ACC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35CBD-B9D7-47E6-B7FF-5A8F61A0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E7ECD-7582-433C-8C35-F3DD14A9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EA037-294C-4943-93AB-C1420F4A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6E0A5-996D-4E79-8E84-B1CAA21D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46C5-2C49-452F-85B9-3B3D8158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0050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斑点护理方案对比分析\n## 1.斑点护理方案的基本概念与重要性\n### 1.1斑点的形成原因及分类\n### 1.2斑点对个体美观与心理的影响\n### 1.3斑点护理方案在皮肤保养中的作用\n## 2.斑点护理方案的种类与特点\n### 2.1美白祛斑护理方案\n### 2.2抗炎祛斑护理方案\n### 2.3抗氧化祛斑护理方案\n## 3.斑点护理方案的有效成分与原理\n### 3.1美白祛斑成分与作用原理\n### 3.2抗炎祛斑成分与作用原理\n### 3.3抗氧化祛斑成分与作用原理\n## 4.斑点护理方案的使用方法与注意事项\n### 4.1斑点护理方案的使用方法\n### 4.2斑点护理方案的注意事项\n### 4.3斑点护理方案的副作用与应对措施\n## 5.斑点护理方案的效果评估与持续调整\n### 5.1斑点护理方案的效果评估方法\n### 5.2斑点护理方案的持续调整策略\n### 5.3斑点护理方案的个性化定制建议\n## 6.斑点护理方案在不同肤质与年龄段的适用性\n### 6.1斑点护理方案在干性肤质的适用性\n### 6.2斑点护理方案在油性肤质的适用性\n### 6.3斑点护理方案在不同年龄段的适用性\n## 7.斑点护理方案的市场趋势与未来展望\n### 7.1斑点护理方案的市场趋势分析\n### 7.2斑点护理方案的未来发展方向\n### 7.3斑点护理方案的创新与变革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斑点护理方案对比分析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斑点护理方案的基本概念与重要性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斑点的形成原因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遗传因素：基因遗传导致皮肤容易产生斑点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紫外线照射：紫外线刺激皮肤产生黑色素，形成斑点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荷尔蒙变化：女性荷尔蒙波动导致皮肤色素沉着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炎症反应：皮肤发炎导致黑色素细胞增多，形成斑点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斑点的分类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黄褐斑：主要位于脸颊、颧骨等部位，呈片状分布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雀斑：主要位于鼻子、眼睛周围，呈点状分布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日晒斑：主要位于额头、颈部等暴露部位，呈片状分布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老年斑：主要位于手背、脸部等部位，呈大小不等的斑块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斑点的形成原因及分类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斑点对个体美观与心理的影响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对个体美观的影响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斑点影响皮肤整体色泽，使皮肤显得暗沉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斑点分布不均，影响皮肤整体美感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对个体心理的影响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斑点可能导致个体自卑心理，影响社交活动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斑点可能让个体在求职、恋爱等方面受到挫折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改善皮肤色泽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通过护理方案减少黑色素生成，使皮肤变得更加白皙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通过护理方案促进皮肤新陈代谢，使皮肤更加亮丽</a:t>
                </a:r>
                <a:endParaRPr/>
              </a:p>
            </p:txBody>
          </p:sp>
          <p:sp>
            <p:nvSpPr>
              <p:cNvPr id="30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均匀肤色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通过护理方案淡化斑点，使皮肤颜色更加均匀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通过护理方案改善皮肤质地，使皮肤更加细腻</a:t>
                </a:r>
                <a:endParaRPr/>
              </a:p>
            </p:txBody>
          </p:sp>
          <p:sp>
            <p:nvSpPr>
              <p:cNvPr id="31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增强皮肤屏障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通过护理方案提高皮肤抵抗力，减少斑点产生的机会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通过护理方案舒缓皮肤炎症，预防斑点加重</a:t>
                </a:r>
                <a:endParaRPr/>
              </a:p>
            </p:txBody>
          </p:sp>
          <p:sp>
            <p:nvSpPr>
              <p:cNvPr id="31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斑点护理方案在皮肤保养中的作用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斑点护理方案的种类与特点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美白祛斑成分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维生素C：具有抗氧化作用，抑制黑色素生成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氨甲环酸：抑制黑色素合成，淡化斑点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曲酸：抑制酪氨酸酶活性，减少黑色素生成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主要针对黑色素生成过程中的各个环节进行干预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多为外用产品，使用方便，效果显著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美白祛斑护理方案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抗炎祛斑护理方案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抗炎祛斑成分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甘草酸：具有抗炎、抗过敏作用，舒缓皮肤炎症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芦荟：具有保湿、舒缓作用，减轻皮肤炎症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塞隆酸：具有抗炎、抗氧化作用，改善皮肤状况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主要针对皮肤炎症反应进行干预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可有效减轻斑点颜色，改善皮肤质地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抗氧化祛斑护理方案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抗氧化祛斑成分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维生素E：具有抗氧化作用，保护皮肤免受自由基侵害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绿茶提取物：具有抗氧化、抗炎作用，改善皮肤状况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葡萄籽提取物：具有抗氧化、抗炎作用，保护皮肤免受紫外线伤害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主要针对皮肤抗氧化能力进行干预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可有效预防斑点产生，延缓皮肤衰老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斑点护理方案的有效成分与原理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美白祛斑成分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维生素C：抑制黑色素生成，淡化斑点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氨甲环酸：抑制黑色素合成，淡化斑点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曲酸：抑制酪氨酸酶活性，减少黑色素生成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作用原理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维生素C通过抗氧化作用，阻止黑色素生成过程中的氧化反应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氨甲环酸通过抑制酪氨酸酶活性，减少黑色素合成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曲酸通过抑制酪氨酸酶活性，阻止黑色素生成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美白祛斑成分与作用原理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抗炎祛斑成分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甘草酸：具有抗炎、抗过敏作用，舒缓皮肤炎症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芦荟：具有保湿、舒缓作用，减轻皮肤炎症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塞隆酸：具有抗炎、抗氧化作用，改善皮肤状况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作用原理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甘草酸通过抗炎作用，减轻皮肤炎症反应，缓解斑点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芦荟通过保湿、舒缓作用，减轻皮肤炎症，改善皮肤质地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塞隆酸通过抗炎、抗氧化作用，改善皮肤状况，淡化斑点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抗炎祛斑成分与作用原理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抗氧化祛斑成分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维生素E：具有抗氧化作用，保护皮肤免受自由基侵害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绿茶提取物：具有抗氧化、抗炎作用，改善皮肤状况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葡萄籽提取物：具有抗氧化、抗炎作用，保护皮肤免受紫外线伤害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作用原理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维生素E通过抗氧化作用，保护皮肤免受自由基侵害，延缓皮肤衰老，淡化斑点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绿茶提取物通过抗氧化、抗炎作用，改善皮肤状况，淡化斑点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葡萄籽提取物通过抗氧化、抗炎作用，保护皮肤免受紫外线伤害，延缓皮肤衰老，淡化斑点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抗氧化祛斑成分与作用原理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斑点护理方案的使用方法与注意事项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使用步骤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清洁皮肤：使用温和的洁面产品，清洁皮肤表面的污垢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爽肤：使用爽肤水，调整皮肤pH值，为后续护理做好准备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使用护理方案：取适量护理方案，均匀涂抹于斑点部位，轻轻按摩至吸收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保湿：使用保湿霜，为皮肤补充水分，保持皮肤水润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使用频率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根据护理方案的种类和使用者的皮肤状况，选择适当的使用频率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一般情况下，每天使用1-2次，持续使用4-6周可见效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斑点护理方案的使用方法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https://d.book118.com/967140050066006042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斑点护理方案对比分析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2024-09-15T17:58:57.701</cp:lastPrinted>
  <dcterms:created xsi:type="dcterms:W3CDTF">2024-09-15T09:58:57Z</dcterms:created>
  <dcterms:modified xsi:type="dcterms:W3CDTF">2024-09-15T09:58:59Z</dcterms:modified>
</cp:coreProperties>
</file>